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9" r:id="rId4"/>
    <p:sldId id="261" r:id="rId5"/>
    <p:sldId id="262" r:id="rId6"/>
    <p:sldId id="266" r:id="rId7"/>
    <p:sldId id="267" r:id="rId8"/>
    <p:sldId id="258" r:id="rId9"/>
    <p:sldId id="263" r:id="rId10"/>
    <p:sldId id="260" r:id="rId1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8" d="100"/>
          <a:sy n="88" d="100"/>
        </p:scale>
        <p:origin x="-1302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6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6" y="4050836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CA11A-118F-4FE9-8822-EA4D17E505A6}" type="datetimeFigureOut">
              <a:rPr lang="uk-UA" smtClean="0"/>
              <a:t>12.12.2020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CF66-31F4-47E9-A699-A040AEEDBE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4665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CA11A-118F-4FE9-8822-EA4D17E505A6}" type="datetimeFigureOut">
              <a:rPr lang="uk-UA" smtClean="0"/>
              <a:t>12.12.2020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CF66-31F4-47E9-A699-A040AEEDBE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3440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2700870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CA11A-118F-4FE9-8822-EA4D17E505A6}" type="datetimeFigureOut">
              <a:rPr lang="uk-UA" smtClean="0"/>
              <a:t>12.12.2020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CF66-31F4-47E9-A699-A040AEEDBE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3372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CA11A-118F-4FE9-8822-EA4D17E505A6}" type="datetimeFigureOut">
              <a:rPr lang="uk-UA" smtClean="0"/>
              <a:t>12.12.2020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CF66-31F4-47E9-A699-A040AEEDBE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433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8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8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CA11A-118F-4FE9-8822-EA4D17E505A6}" type="datetimeFigureOut">
              <a:rPr lang="uk-UA" smtClean="0"/>
              <a:t>12.12.2020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CF66-31F4-47E9-A699-A040AEEDBE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5784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CA11A-118F-4FE9-8822-EA4D17E505A6}" type="datetimeFigureOut">
              <a:rPr lang="uk-UA" smtClean="0"/>
              <a:t>12.12.2020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CF66-31F4-47E9-A699-A040AEEDBE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3225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CA11A-118F-4FE9-8822-EA4D17E505A6}" type="datetimeFigureOut">
              <a:rPr lang="uk-UA" smtClean="0"/>
              <a:t>12.12.2020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CF66-31F4-47E9-A699-A040AEEDBE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4795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6" y="514927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CA11A-118F-4FE9-8822-EA4D17E505A6}" type="datetimeFigureOut">
              <a:rPr lang="uk-UA" smtClean="0"/>
              <a:t>12.12.2020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CF66-31F4-47E9-A699-A040AEEDBE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2021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600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CA11A-118F-4FE9-8822-EA4D17E505A6}" type="datetimeFigureOut">
              <a:rPr lang="uk-UA" smtClean="0"/>
              <a:t>12.12.2020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CF66-31F4-47E9-A699-A040AEEDBE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6396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CA11A-118F-4FE9-8822-EA4D17E505A6}" type="datetimeFigureOut">
              <a:rPr lang="uk-UA" smtClean="0"/>
              <a:t>12.12.2020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CF66-31F4-47E9-A699-A040AEEDBE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4946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6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5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CA11A-118F-4FE9-8822-EA4D17E505A6}" type="datetimeFigureOut">
              <a:rPr lang="uk-UA" smtClean="0"/>
              <a:t>12.12.2020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CF66-31F4-47E9-A699-A040AEEDBE68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482712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700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13401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CA11A-118F-4FE9-8822-EA4D17E505A6}" type="datetimeFigureOut">
              <a:rPr lang="uk-UA" smtClean="0"/>
              <a:t>12.12.2020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CF66-31F4-47E9-A699-A040AEEDBE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5869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6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CA11A-118F-4FE9-8822-EA4D17E505A6}" type="datetimeFigureOut">
              <a:rPr lang="uk-UA" smtClean="0"/>
              <a:t>12.12.2020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CF66-31F4-47E9-A699-A040AEEDBE68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482712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700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632347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9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CA11A-118F-4FE9-8822-EA4D17E505A6}" type="datetimeFigureOut">
              <a:rPr lang="uk-UA" smtClean="0"/>
              <a:t>12.12.2020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CF66-31F4-47E9-A699-A040AEEDBE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3738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CA11A-118F-4FE9-8822-EA4D17E505A6}" type="datetimeFigureOut">
              <a:rPr lang="uk-UA" smtClean="0"/>
              <a:t>12.12.2020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CF66-31F4-47E9-A699-A040AEEDBE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22038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2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2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CA11A-118F-4FE9-8822-EA4D17E505A6}" type="datetimeFigureOut">
              <a:rPr lang="uk-UA" smtClean="0"/>
              <a:t>12.12.2020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CF66-31F4-47E9-A699-A040AEEDBE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8437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6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5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CA11A-118F-4FE9-8822-EA4D17E505A6}" type="datetimeFigureOut">
              <a:rPr lang="uk-UA" smtClean="0"/>
              <a:t>12.12.2020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5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7" y="6041365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7ADCF66-31F4-47E9-A699-A040AEEDBE6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0716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7111"/>
            <a:ext cx="1731414" cy="18350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7794" y="378349"/>
            <a:ext cx="7572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Методологічний семінар кафедри педагогіки,</a:t>
            </a:r>
          </a:p>
          <a:p>
            <a:pPr algn="ctr"/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присвячений 96-й річниці</a:t>
            </a:r>
          </a:p>
          <a:p>
            <a:pPr algn="ctr"/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Сумського державного педагогічного університету</a:t>
            </a:r>
          </a:p>
          <a:p>
            <a:pPr algn="ctr"/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імені А.С. Макаренка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46371" y="4549676"/>
            <a:ext cx="543098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Доповідач: 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Авраменко Віта Василівна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аспірантка Сумського державного педагогічного університету імені А.С. Макаренка;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Науковий керівник: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Сбруєва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Аліна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Анатоліївна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доктор педагогічних наук, професор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Сумський державний педагогічний 	     університет імені А. С. Макаренка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-582322" y="2483986"/>
            <a:ext cx="98596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«Формування підприємницької компетентності у вихованців еколого-натуралістичних гуртків закладів позашкільної освіти».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7" y="188638"/>
            <a:ext cx="1547664" cy="1547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7741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89142"/>
            <a:ext cx="9144000" cy="277682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ХХІ столітті об’єктивною потребою є підвищення рівня освітнього процесу як у закладах загальної середньої освіти, так і в закладах позашкільної освіти. Актуальним постає питання використання нових технологій, форм і методів освітньої діяльності ‒ засобів інноваційного розвитку освіти, що сприятимуть формуванню здатної критично мислити та реагувати на сучасні виклики суспільства особистості. Учнівська молодь має володіти не шаблонними знаннями, уміннями та навичками, а й сформованими </a:t>
            </a:r>
            <a:r>
              <a:rPr 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компетентностями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серед яких </a:t>
            </a:r>
            <a:r>
              <a:rPr lang="uk-UA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підприємницька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46671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772663"/>
            <a:ext cx="9144000" cy="3880773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Концептуальним положенням розвитку позашкільної освіти в Україні присвячені праці Олени </a:t>
            </a:r>
            <a:r>
              <a:rPr 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Биковської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Олени Литовченко, Григорія Пустовіта, Лариси 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Тихенко, Володимира Вербицького.</a:t>
            </a:r>
          </a:p>
          <a:p>
            <a:pPr algn="just">
              <a:spcBef>
                <a:spcPts val="0"/>
              </a:spcBef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Підвищенню якості освітньої діяльності гуртків еколого-натуралістичного профілю сприяє впровадження компетентністного підходу, що є предметом дослідження Людмили </a:t>
            </a:r>
            <a:r>
              <a:rPr 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Паращенко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Олени Литовченко, Олени </a:t>
            </a:r>
            <a:r>
              <a:rPr 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Локшиної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Івана </a:t>
            </a:r>
            <a:r>
              <a:rPr 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Беха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Зарубіжний досвід формування підприємницької компетентності проаналізовано в працях Вікторії </a:t>
            </a:r>
            <a:r>
              <a:rPr 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Сліпенко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Олександра </a:t>
            </a:r>
            <a:r>
              <a:rPr 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Романовського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Олени Ярової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0"/>
              </a:spcBef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Україні питанням формування підприємницької компетентності учнівської молоді в закладах загальної освіти присвячені праці Галини 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Назаренко,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Артема 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Ткачова,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Анни Мухи, Юлії Білової, Наталії </a:t>
            </a:r>
            <a:r>
              <a:rPr 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Ковчин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Олени 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Ліскович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825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37309"/>
            <a:ext cx="8922326" cy="3477491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</a:pPr>
            <a:r>
              <a:rPr lang="uk-UA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Компетентність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набута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процесі навчання інтегрована здатність учня, що складається зі знань, умінь, досвіду, цінностей і ставлення, що можуть цілісно реалізовуватися на 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практиці.</a:t>
            </a:r>
          </a:p>
          <a:p>
            <a:pPr algn="just">
              <a:spcBef>
                <a:spcPts val="0"/>
              </a:spcBef>
            </a:pPr>
            <a:r>
              <a:rPr lang="uk-UA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Компетентність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динамічна комбінація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знань, способів мислення, поглядів, цінностей, навичок умінь, інших особистих якостей, що визначає здатність особи успішно проводити професійну та/або подальшу навчальну 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діяльність.</a:t>
            </a:r>
          </a:p>
          <a:p>
            <a:pPr algn="just">
              <a:spcBef>
                <a:spcPts val="0"/>
              </a:spcBef>
            </a:pPr>
            <a:r>
              <a:rPr lang="uk-UA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Підприємницька компетентність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здатність особистості втілювати ідеї у сферу економічного життя, як інтегрована якість, що базується на креативності, творчості, </a:t>
            </a:r>
            <a:r>
              <a:rPr 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інноваційності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здатності до ризику, а також спроможності планувати та організовувати підприємницьку діяльність. 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7964" y="4113808"/>
            <a:ext cx="2757055" cy="274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985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526" y="96982"/>
            <a:ext cx="8769929" cy="997527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ПІДПРИЄМНИЦЬКОЇ КОМПЕТЕНТНОСТІ (КОМПОНЕНТИ)</a:t>
            </a:r>
            <a:endParaRPr lang="uk-UA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160590"/>
            <a:ext cx="9144000" cy="3880773"/>
          </a:xfrm>
        </p:spPr>
        <p:txBody>
          <a:bodyPr/>
          <a:lstStyle/>
          <a:p>
            <a:pPr algn="just">
              <a:spcBef>
                <a:spcPts val="0"/>
              </a:spcBef>
            </a:pP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Юлія Білова: мотиваційно-ціннісний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когнітивний, діяльнісний та емоційно-вольовий компоненти підприємницької компетентності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0"/>
              </a:spcBef>
            </a:pP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Ганна 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Матукова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функціонально-діяльнісний, комунікативно-репродуктивний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особистісно-поведінковий компоненти.</a:t>
            </a:r>
          </a:p>
          <a:p>
            <a:pPr algn="just">
              <a:spcBef>
                <a:spcPts val="0"/>
              </a:spcBef>
            </a:pP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Віталій 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Шарко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когнітивний, діяльнісний, особистісний компоненти.</a:t>
            </a:r>
          </a:p>
          <a:p>
            <a:pPr algn="just">
              <a:spcBef>
                <a:spcPts val="0"/>
              </a:spcBef>
            </a:pP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 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Земка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мотиваційно-ціннісний; когнітивний, діяльнісний; 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особистісно-рефлексивний компоненти.</a:t>
            </a:r>
          </a:p>
          <a:p>
            <a:pPr algn="just">
              <a:spcBef>
                <a:spcPts val="0"/>
              </a:spcBef>
            </a:pP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Олена 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Ліскович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когнітивний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діяльнісний та особистісний компоненти.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98519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035" y="360219"/>
            <a:ext cx="8769929" cy="997527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ЕТАПИ ФОРМУВАННЯ ПІДПРИЄМНИЦЬКОЇ КОМПЕТЕНТНОСТІ</a:t>
            </a:r>
            <a:endParaRPr lang="uk-UA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160590"/>
            <a:ext cx="9144000" cy="3880773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</a:pP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Юлія Білова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підприємницькі знання – підприємницьке мислення – підприємницька свідомість – підприємницька поведінка. </a:t>
            </a:r>
            <a:endPara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Ганна 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Матукова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мотивація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актуалізація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опанування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самоаналіз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0"/>
              </a:spcBef>
            </a:pP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Олександр 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Земка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мотиваційно-</a:t>
            </a:r>
            <a:r>
              <a:rPr lang="uk-UA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актуалізаційний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теоретичний –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практичний –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рефлексивно-оціночний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0"/>
              </a:spcBef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Марини Ляшенко: початковий – базовий – </a:t>
            </a:r>
            <a:r>
              <a:rPr lang="uk-UA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творчий.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843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035" y="360219"/>
            <a:ext cx="8769929" cy="133003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ЕТАПИ ФОРМУВАННЯ ПІДПРИЄМНИЦЬКОЇ КОМПЕТЕНТНОСТІ У ВИХОВАНЦІВ ГУРТКІВ ЕКОЛОГО-НАТУРАЛІСТИЧНОГО ПРОФІЛІ</a:t>
            </a:r>
            <a:endParaRPr lang="uk-UA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881026"/>
            <a:ext cx="9144000" cy="2854755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</a:pPr>
            <a:r>
              <a:rPr lang="uk-UA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мотиваційно-</a:t>
            </a:r>
            <a:r>
              <a:rPr lang="uk-UA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актуалізаційний</a:t>
            </a:r>
            <a:r>
              <a:rPr lang="uk-UA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етап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(вихованець має сформувати для себе ціль та основні завдання);</a:t>
            </a:r>
          </a:p>
          <a:p>
            <a:pPr algn="just">
              <a:spcBef>
                <a:spcPts val="0"/>
              </a:spcBef>
            </a:pPr>
            <a:r>
              <a:rPr lang="uk-UA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оперативно</a:t>
            </a:r>
            <a:r>
              <a:rPr lang="uk-UA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-виконавчий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або </a:t>
            </a:r>
            <a:r>
              <a:rPr lang="uk-UA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практичний етап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(вихованець разом із педагогом планує свої дії й можливості розв’язання завдання та реалізує їх практично);</a:t>
            </a:r>
          </a:p>
          <a:p>
            <a:pPr algn="just">
              <a:spcBef>
                <a:spcPts val="0"/>
              </a:spcBef>
            </a:pPr>
            <a:r>
              <a:rPr lang="uk-UA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рефлексивно-оцінювальний етап 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(участь вихованців гуртка в конкурсах різного рівня, </a:t>
            </a:r>
            <a:r>
              <a:rPr lang="uk-UA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проєктна</a:t>
            </a: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діяльність, написання науково-дослідницьких робіт).</a:t>
            </a:r>
          </a:p>
          <a:p>
            <a:pPr algn="just">
              <a:spcBef>
                <a:spcPts val="0"/>
              </a:spcBef>
            </a:pP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93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72" y="2396836"/>
            <a:ext cx="3449782" cy="175952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ФОРМУВАННЯ ПІДПРИЄМНИЦЬКОЇ КОМПЕТЕНТНОСТІ ВИХОВАНЦІВ ЕКОЛОГО-НАТУРАЛІСТИЧНИХ ГУРТКІВ ПОЗАШКІЛЬНОЇ ОСВІТИ</a:t>
            </a:r>
            <a:endParaRPr lang="uk-UA" sz="2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0837" y="0"/>
            <a:ext cx="52231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642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94508"/>
            <a:ext cx="9144000" cy="692727"/>
          </a:xfrm>
        </p:spPr>
        <p:txBody>
          <a:bodyPr>
            <a:normAutofit/>
          </a:bodyPr>
          <a:lstStyle/>
          <a:p>
            <a:pPr algn="ctr"/>
            <a:r>
              <a:rPr lang="uk-UA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endParaRPr lang="uk-UA" sz="2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160590"/>
            <a:ext cx="9144000" cy="2425265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підприємницької компетентності вихованців гуртків еколого-натуралістичного профілю можливе лише за умов створення сприятливих психолого-педагогічних умов для формування вмінь і навичок підприємницької діяльності, то подальшого вивчення потребують питання діагностики рівня сформованості підприємницької компетентності вихованців еколого-натуралістичних гуртків, порівняльний аналіз формування підприємницької компетентності в закладах неформальної освіти європейських країн і закладах позашкільної освіти України.</a:t>
            </a:r>
          </a:p>
        </p:txBody>
      </p:sp>
    </p:spTree>
    <p:extLst>
      <p:ext uri="{BB962C8B-B14F-4D97-AF65-F5344CB8AC3E}">
        <p14:creationId xmlns:p14="http://schemas.microsoft.com/office/powerpoint/2010/main" val="3348762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6073" y="3034146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uk-UA" sz="4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uk-UA" sz="48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05228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122</TotalTime>
  <Words>580</Words>
  <Application>Microsoft Office PowerPoint</Application>
  <PresentationFormat>Экран (4:3)</PresentationFormat>
  <Paragraphs>38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ПІДПРИЄМНИЦЬКОЇ КОМПЕТЕНТНОСТІ (КОМПОНЕНТИ)</vt:lpstr>
      <vt:lpstr>ЕТАПИ ФОРМУВАННЯ ПІДПРИЄМНИЦЬКОЇ КОМПЕТЕНТНОСТІ</vt:lpstr>
      <vt:lpstr>ЕТАПИ ФОРМУВАННЯ ПІДПРИЄМНИЦЬКОЇ КОМПЕТЕНТНОСТІ У ВИХОВАНЦІВ ГУРТКІВ ЕКОЛОГО-НАТУРАЛІСТИЧНОГО ПРОФІЛІ</vt:lpstr>
      <vt:lpstr>МОДЕЛЬ ФОРМУВАННЯ ПІДПРИЄМНИЦЬКОЇ КОМПЕТЕНТНОСТІ ВИХОВАНЦІВ ЕКОЛОГО-НАТУРАЛІСТИЧНИХ ГУРТКІВ ПОЗАШКІЛЬНОЇ ОСВІТИ</vt:lpstr>
      <vt:lpstr>ВИСНОВКИ</vt:lpstr>
      <vt:lpstr>Дякую за увагу!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Vita</dc:creator>
  <cp:lastModifiedBy>User</cp:lastModifiedBy>
  <cp:revision>7</cp:revision>
  <dcterms:created xsi:type="dcterms:W3CDTF">2020-12-09T09:09:10Z</dcterms:created>
  <dcterms:modified xsi:type="dcterms:W3CDTF">2020-12-12T15:17:14Z</dcterms:modified>
</cp:coreProperties>
</file>