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</p:sldMasterIdLst>
  <p:sldIdLst>
    <p:sldId id="278" r:id="rId2"/>
    <p:sldId id="257" r:id="rId3"/>
    <p:sldId id="292" r:id="rId4"/>
    <p:sldId id="258" r:id="rId5"/>
    <p:sldId id="331" r:id="rId6"/>
    <p:sldId id="260" r:id="rId7"/>
    <p:sldId id="295" r:id="rId8"/>
    <p:sldId id="328" r:id="rId9"/>
    <p:sldId id="334" r:id="rId10"/>
    <p:sldId id="262" r:id="rId11"/>
    <p:sldId id="291" r:id="rId12"/>
    <p:sldId id="326" r:id="rId13"/>
    <p:sldId id="324" r:id="rId14"/>
    <p:sldId id="335" r:id="rId15"/>
    <p:sldId id="330" r:id="rId16"/>
    <p:sldId id="266" r:id="rId17"/>
    <p:sldId id="296" r:id="rId18"/>
    <p:sldId id="316" r:id="rId19"/>
    <p:sldId id="332" r:id="rId20"/>
    <p:sldId id="317" r:id="rId21"/>
    <p:sldId id="322" r:id="rId22"/>
    <p:sldId id="323" r:id="rId23"/>
    <p:sldId id="337" r:id="rId24"/>
    <p:sldId id="299" r:id="rId25"/>
    <p:sldId id="267" r:id="rId26"/>
    <p:sldId id="321" r:id="rId27"/>
    <p:sldId id="336" r:id="rId28"/>
    <p:sldId id="300" r:id="rId29"/>
    <p:sldId id="301" r:id="rId30"/>
    <p:sldId id="314" r:id="rId31"/>
    <p:sldId id="319" r:id="rId32"/>
    <p:sldId id="309" r:id="rId33"/>
    <p:sldId id="290" r:id="rId34"/>
    <p:sldId id="306" r:id="rId35"/>
    <p:sldId id="320" r:id="rId36"/>
    <p:sldId id="274" r:id="rId37"/>
    <p:sldId id="276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97" autoAdjust="0"/>
    <p:restoredTop sz="94660"/>
  </p:normalViewPr>
  <p:slideViewPr>
    <p:cSldViewPr snapToGrid="0">
      <p:cViewPr>
        <p:scale>
          <a:sx n="51" d="100"/>
          <a:sy n="51" d="100"/>
        </p:scale>
        <p:origin x="-1776" y="-88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9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1BB6FA-898C-4D85-B14D-08C62ECE5A76}" type="doc">
      <dgm:prSet loTypeId="urn:microsoft.com/office/officeart/2005/8/layout/lProcess3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CF71B92-F932-4811-8A77-C9FAD5E99414}">
      <dgm:prSet phldrT="[Текст]"/>
      <dgm:spPr>
        <a:xfrm>
          <a:off x="144122" y="1054"/>
          <a:ext cx="1849668" cy="739867"/>
        </a:xfrm>
        <a:prstGeom prst="chevron">
          <a:avLst/>
        </a:prstGeom>
      </dgm:spPr>
      <dgm:t>
        <a:bodyPr/>
        <a:lstStyle/>
        <a:p>
          <a:pPr>
            <a:buNone/>
          </a:pPr>
          <a:r>
            <a:rPr lang="ru-RU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Мотиваційний-аксіологогічний компонент</a:t>
          </a:r>
          <a:endParaRPr lang="ru-RU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DBA47655-9BA7-4F6E-A818-5BA3396C0A15}" type="parTrans" cxnId="{9115F395-A1CD-4F1B-84D2-44FE1A0588B1}">
      <dgm:prSet/>
      <dgm:spPr/>
      <dgm:t>
        <a:bodyPr/>
        <a:lstStyle/>
        <a:p>
          <a:endParaRPr lang="ru-RU"/>
        </a:p>
      </dgm:t>
    </dgm:pt>
    <dgm:pt modelId="{55C63C47-4F15-4B16-B22E-073D3FB37E8A}" type="sibTrans" cxnId="{9115F395-A1CD-4F1B-84D2-44FE1A0588B1}">
      <dgm:prSet/>
      <dgm:spPr/>
      <dgm:t>
        <a:bodyPr/>
        <a:lstStyle/>
        <a:p>
          <a:endParaRPr lang="ru-RU"/>
        </a:p>
      </dgm:t>
    </dgm:pt>
    <dgm:pt modelId="{197FDE23-EF7D-4605-8A05-FD3113A2FF99}">
      <dgm:prSet phldrT="[Текст]"/>
      <dgm:spPr>
        <a:xfrm>
          <a:off x="1753334" y="63943"/>
          <a:ext cx="1535224" cy="614089"/>
        </a:xfrm>
        <a:prstGeom prst="chevron">
          <a:avLst/>
        </a:prstGeom>
      </dgm:spPr>
      <dgm:t>
        <a:bodyPr/>
        <a:lstStyle/>
        <a:p>
          <a:pPr>
            <a:buNone/>
          </a:pPr>
          <a:r>
            <a:rPr lang="ru-RU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Мотиваційно-цільовий критерій</a:t>
          </a:r>
        </a:p>
      </dgm:t>
    </dgm:pt>
    <dgm:pt modelId="{7B4AC732-5C31-4CFB-B34F-847E726E8C55}" type="parTrans" cxnId="{2311C051-AD96-439D-9B44-8EBD3B4958EA}">
      <dgm:prSet/>
      <dgm:spPr/>
      <dgm:t>
        <a:bodyPr/>
        <a:lstStyle/>
        <a:p>
          <a:endParaRPr lang="ru-RU"/>
        </a:p>
      </dgm:t>
    </dgm:pt>
    <dgm:pt modelId="{B595AB4B-D970-457E-ADC0-F3D63D7CD6BF}" type="sibTrans" cxnId="{2311C051-AD96-439D-9B44-8EBD3B4958EA}">
      <dgm:prSet/>
      <dgm:spPr/>
      <dgm:t>
        <a:bodyPr/>
        <a:lstStyle/>
        <a:p>
          <a:endParaRPr lang="ru-RU"/>
        </a:p>
      </dgm:t>
    </dgm:pt>
    <dgm:pt modelId="{957C1D00-DE53-49F8-A0E6-F6097CD4AD46}">
      <dgm:prSet phldrT="[Текст]"/>
      <dgm:spPr>
        <a:xfrm>
          <a:off x="3073627" y="63943"/>
          <a:ext cx="1535224" cy="614089"/>
        </a:xfrm>
        <a:prstGeom prst="chevron">
          <a:avLst/>
        </a:prstGeom>
      </dgm:spPr>
      <dgm:t>
        <a:bodyPr/>
        <a:lstStyle/>
        <a:p>
          <a:pPr>
            <a:buNone/>
          </a:pPr>
          <a:r>
            <a:rPr lang="ru-RU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Показники: </a:t>
          </a:r>
        </a:p>
        <a:p>
          <a:pPr>
            <a:buNone/>
          </a:pPr>
          <a:r>
            <a:rPr lang="ru-RU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П1. Мотивація до вибору професії;</a:t>
          </a:r>
        </a:p>
        <a:p>
          <a:pPr>
            <a:buNone/>
          </a:pPr>
          <a:r>
            <a:rPr lang="ru-RU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П2. Цінінсні установки</a:t>
          </a:r>
        </a:p>
      </dgm:t>
    </dgm:pt>
    <dgm:pt modelId="{AFA3C317-96BE-4AD0-9CC8-AE4A7BBDCF73}" type="parTrans" cxnId="{450188BC-A4A1-45FF-ADA1-C6E1CB802F0C}">
      <dgm:prSet/>
      <dgm:spPr/>
      <dgm:t>
        <a:bodyPr/>
        <a:lstStyle/>
        <a:p>
          <a:endParaRPr lang="ru-RU"/>
        </a:p>
      </dgm:t>
    </dgm:pt>
    <dgm:pt modelId="{3B34716E-B857-4D4C-A8C7-8D8ADBC25C11}" type="sibTrans" cxnId="{450188BC-A4A1-45FF-ADA1-C6E1CB802F0C}">
      <dgm:prSet/>
      <dgm:spPr/>
      <dgm:t>
        <a:bodyPr/>
        <a:lstStyle/>
        <a:p>
          <a:endParaRPr lang="ru-RU"/>
        </a:p>
      </dgm:t>
    </dgm:pt>
    <dgm:pt modelId="{A4F4D022-1042-46FB-9721-1A6BBD163BFB}">
      <dgm:prSet phldrT="[Текст]"/>
      <dgm:spPr>
        <a:xfrm>
          <a:off x="144122" y="844503"/>
          <a:ext cx="1849668" cy="739867"/>
        </a:xfrm>
        <a:prstGeom prst="chevron">
          <a:avLst/>
        </a:prstGeom>
      </dgm:spPr>
      <dgm:t>
        <a:bodyPr/>
        <a:lstStyle/>
        <a:p>
          <a:pPr>
            <a:buNone/>
          </a:pPr>
          <a:r>
            <a:rPr lang="ru-RU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Когнітивно-праксеологічний компонент</a:t>
          </a:r>
          <a:endParaRPr lang="ru-RU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4832051D-7E01-4F3E-AD54-0F55A90C243E}" type="parTrans" cxnId="{3E7D36B3-F4AA-43A5-A582-C1A474C681C9}">
      <dgm:prSet/>
      <dgm:spPr/>
      <dgm:t>
        <a:bodyPr/>
        <a:lstStyle/>
        <a:p>
          <a:endParaRPr lang="ru-RU"/>
        </a:p>
      </dgm:t>
    </dgm:pt>
    <dgm:pt modelId="{82FC3C78-69AC-41E0-8871-AA4C86345B82}" type="sibTrans" cxnId="{3E7D36B3-F4AA-43A5-A582-C1A474C681C9}">
      <dgm:prSet/>
      <dgm:spPr/>
      <dgm:t>
        <a:bodyPr/>
        <a:lstStyle/>
        <a:p>
          <a:endParaRPr lang="ru-RU"/>
        </a:p>
      </dgm:t>
    </dgm:pt>
    <dgm:pt modelId="{753D26EF-91D2-42AA-9480-EE1354206571}">
      <dgm:prSet phldrT="[Текст]"/>
      <dgm:spPr>
        <a:xfrm>
          <a:off x="1753334" y="907392"/>
          <a:ext cx="1535224" cy="614089"/>
        </a:xfrm>
        <a:prstGeom prst="chevron">
          <a:avLst/>
        </a:prstGeom>
      </dgm:spPr>
      <dgm:t>
        <a:bodyPr/>
        <a:lstStyle/>
        <a:p>
          <a:pPr>
            <a:buNone/>
          </a:pPr>
          <a:r>
            <a:rPr lang="ru-RU" dirty="0" err="1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Когнітивно-пізнавльний</a:t>
          </a:r>
          <a:r>
            <a:rPr lang="ru-RU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критерій</a:t>
          </a:r>
          <a:endParaRPr lang="ru-RU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507E5C22-9C2E-4959-9F63-36D2393F97E5}" type="parTrans" cxnId="{090B6BB8-8E11-44CE-AEBC-7B862A22E1FF}">
      <dgm:prSet/>
      <dgm:spPr/>
      <dgm:t>
        <a:bodyPr/>
        <a:lstStyle/>
        <a:p>
          <a:endParaRPr lang="ru-RU"/>
        </a:p>
      </dgm:t>
    </dgm:pt>
    <dgm:pt modelId="{9AAD793D-FCA6-4471-A027-809B688E362F}" type="sibTrans" cxnId="{090B6BB8-8E11-44CE-AEBC-7B862A22E1FF}">
      <dgm:prSet/>
      <dgm:spPr/>
      <dgm:t>
        <a:bodyPr/>
        <a:lstStyle/>
        <a:p>
          <a:endParaRPr lang="ru-RU"/>
        </a:p>
      </dgm:t>
    </dgm:pt>
    <dgm:pt modelId="{2D21BDB2-4861-4240-B9C5-9718BB94D033}">
      <dgm:prSet phldrT="[Текст]"/>
      <dgm:spPr>
        <a:xfrm>
          <a:off x="3073627" y="907392"/>
          <a:ext cx="1535224" cy="614089"/>
        </a:xfrm>
        <a:prstGeom prst="chevron">
          <a:avLst/>
        </a:prstGeom>
      </dgm:spPr>
      <dgm:t>
        <a:bodyPr/>
        <a:lstStyle/>
        <a:p>
          <a:pPr>
            <a:buNone/>
          </a:pPr>
          <a:r>
            <a:rPr lang="ru-RU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Показники:</a:t>
          </a:r>
        </a:p>
        <a:p>
          <a:pPr>
            <a:buNone/>
          </a:pPr>
          <a:r>
            <a:rPr lang="ru-RU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П3. Обсяг знань;</a:t>
          </a:r>
        </a:p>
        <a:p>
          <a:pPr>
            <a:buNone/>
          </a:pPr>
          <a:r>
            <a:rPr lang="ru-RU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П4. Професійні вміння</a:t>
          </a:r>
        </a:p>
      </dgm:t>
    </dgm:pt>
    <dgm:pt modelId="{4FCD1093-DA59-4C83-AB3B-DAF3BA29D089}" type="parTrans" cxnId="{A0852FBF-23E4-452F-8607-37C74E341E91}">
      <dgm:prSet/>
      <dgm:spPr/>
      <dgm:t>
        <a:bodyPr/>
        <a:lstStyle/>
        <a:p>
          <a:endParaRPr lang="ru-RU"/>
        </a:p>
      </dgm:t>
    </dgm:pt>
    <dgm:pt modelId="{6A771414-1DB6-4966-86D6-978C2275A0B8}" type="sibTrans" cxnId="{A0852FBF-23E4-452F-8607-37C74E341E91}">
      <dgm:prSet/>
      <dgm:spPr/>
      <dgm:t>
        <a:bodyPr/>
        <a:lstStyle/>
        <a:p>
          <a:endParaRPr lang="ru-RU"/>
        </a:p>
      </dgm:t>
    </dgm:pt>
    <dgm:pt modelId="{41BE1FBE-76DB-42EB-B2AB-5064AD1ACDE0}">
      <dgm:prSet phldrT="[Текст]"/>
      <dgm:spPr>
        <a:xfrm>
          <a:off x="144122" y="1687952"/>
          <a:ext cx="1849668" cy="739867"/>
        </a:xfrm>
        <a:prstGeom prst="chevron">
          <a:avLst/>
        </a:prstGeom>
      </dgm:spPr>
      <dgm:t>
        <a:bodyPr/>
        <a:lstStyle/>
        <a:p>
          <a:pPr>
            <a:buNone/>
          </a:pPr>
          <a:r>
            <a:rPr lang="ru-RU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Професійно-поведінковий компонент</a:t>
          </a:r>
          <a:endParaRPr lang="ru-RU" dirty="0"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7712EE2F-FA3A-4C94-9E88-B4AC84351632}" type="parTrans" cxnId="{3DE2230F-F4F4-4BE5-8E5E-6D8C41F76309}">
      <dgm:prSet/>
      <dgm:spPr/>
      <dgm:t>
        <a:bodyPr/>
        <a:lstStyle/>
        <a:p>
          <a:endParaRPr lang="ru-RU"/>
        </a:p>
      </dgm:t>
    </dgm:pt>
    <dgm:pt modelId="{A0ABB8D0-AF25-407E-AD82-D5ECC5B4633F}" type="sibTrans" cxnId="{3DE2230F-F4F4-4BE5-8E5E-6D8C41F76309}">
      <dgm:prSet/>
      <dgm:spPr/>
      <dgm:t>
        <a:bodyPr/>
        <a:lstStyle/>
        <a:p>
          <a:endParaRPr lang="ru-RU"/>
        </a:p>
      </dgm:t>
    </dgm:pt>
    <dgm:pt modelId="{EE7E7A95-57E1-46A4-B843-85F1EFB793F4}">
      <dgm:prSet phldrT="[Текст]"/>
      <dgm:spPr>
        <a:xfrm>
          <a:off x="1753334" y="1750841"/>
          <a:ext cx="1535224" cy="614089"/>
        </a:xfrm>
        <a:prstGeom prst="chevron">
          <a:avLst/>
        </a:prstGeom>
      </dgm:spPr>
      <dgm:t>
        <a:bodyPr/>
        <a:lstStyle/>
        <a:p>
          <a:pPr>
            <a:buNone/>
          </a:pPr>
          <a:r>
            <a:rPr lang="ru-RU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Професійно-особистісний критерій</a:t>
          </a:r>
        </a:p>
      </dgm:t>
    </dgm:pt>
    <dgm:pt modelId="{4887DF75-248D-4879-9FFB-00D3DED692B7}" type="parTrans" cxnId="{9E3AA1AA-DC24-45FD-BA3E-161F01063E24}">
      <dgm:prSet/>
      <dgm:spPr/>
      <dgm:t>
        <a:bodyPr/>
        <a:lstStyle/>
        <a:p>
          <a:endParaRPr lang="ru-RU"/>
        </a:p>
      </dgm:t>
    </dgm:pt>
    <dgm:pt modelId="{215ED0DF-F933-465A-9387-11186AF228CF}" type="sibTrans" cxnId="{9E3AA1AA-DC24-45FD-BA3E-161F01063E24}">
      <dgm:prSet/>
      <dgm:spPr/>
      <dgm:t>
        <a:bodyPr/>
        <a:lstStyle/>
        <a:p>
          <a:endParaRPr lang="ru-RU"/>
        </a:p>
      </dgm:t>
    </dgm:pt>
    <dgm:pt modelId="{70229910-879E-4341-9341-634B275F2896}">
      <dgm:prSet phldrT="[Текст]"/>
      <dgm:spPr>
        <a:xfrm>
          <a:off x="3073627" y="1750841"/>
          <a:ext cx="1535224" cy="614089"/>
        </a:xfrm>
        <a:prstGeom prst="chevron">
          <a:avLst/>
        </a:prstGeom>
      </dgm:spPr>
      <dgm:t>
        <a:bodyPr/>
        <a:lstStyle/>
        <a:p>
          <a:pPr>
            <a:buNone/>
          </a:pPr>
          <a:r>
            <a:rPr lang="ru-RU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Показники:</a:t>
          </a:r>
        </a:p>
        <a:p>
          <a:pPr>
            <a:buNone/>
          </a:pPr>
          <a:r>
            <a:rPr lang="ru-RU"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П5. Здатність до саморозвитку</a:t>
          </a:r>
        </a:p>
      </dgm:t>
    </dgm:pt>
    <dgm:pt modelId="{F2DBA6E6-EBF9-44DB-AA2A-30BFF57E329A}" type="parTrans" cxnId="{914A7EEA-B63F-4156-B65F-906227C85828}">
      <dgm:prSet/>
      <dgm:spPr/>
      <dgm:t>
        <a:bodyPr/>
        <a:lstStyle/>
        <a:p>
          <a:endParaRPr lang="ru-RU"/>
        </a:p>
      </dgm:t>
    </dgm:pt>
    <dgm:pt modelId="{7E8ECCEC-A0AF-409E-900E-829028BD309E}" type="sibTrans" cxnId="{914A7EEA-B63F-4156-B65F-906227C85828}">
      <dgm:prSet/>
      <dgm:spPr/>
      <dgm:t>
        <a:bodyPr/>
        <a:lstStyle/>
        <a:p>
          <a:endParaRPr lang="ru-RU"/>
        </a:p>
      </dgm:t>
    </dgm:pt>
    <dgm:pt modelId="{4871371E-779F-45D5-9A68-C1599B784309}" type="pres">
      <dgm:prSet presAssocID="{851BB6FA-898C-4D85-B14D-08C62ECE5A76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1011057-942B-495E-AB35-77DA487141E3}" type="pres">
      <dgm:prSet presAssocID="{1CF71B92-F932-4811-8A77-C9FAD5E99414}" presName="horFlow" presStyleCnt="0"/>
      <dgm:spPr/>
    </dgm:pt>
    <dgm:pt modelId="{36F90269-5D14-4A64-860E-9FD6CFA6BA3F}" type="pres">
      <dgm:prSet presAssocID="{1CF71B92-F932-4811-8A77-C9FAD5E99414}" presName="bigChev" presStyleLbl="node1" presStyleIdx="0" presStyleCnt="3"/>
      <dgm:spPr/>
      <dgm:t>
        <a:bodyPr/>
        <a:lstStyle/>
        <a:p>
          <a:endParaRPr lang="ru-RU"/>
        </a:p>
      </dgm:t>
    </dgm:pt>
    <dgm:pt modelId="{333A7E7F-3B3E-4933-98E0-D6E62CB80A6E}" type="pres">
      <dgm:prSet presAssocID="{7B4AC732-5C31-4CFB-B34F-847E726E8C55}" presName="parTrans" presStyleCnt="0"/>
      <dgm:spPr/>
    </dgm:pt>
    <dgm:pt modelId="{C527A295-0E36-4659-BA10-95B1F53ADDD3}" type="pres">
      <dgm:prSet presAssocID="{197FDE23-EF7D-4605-8A05-FD3113A2FF99}" presName="node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8E999D-98EF-4812-8ED3-52B3D3DB19AE}" type="pres">
      <dgm:prSet presAssocID="{B595AB4B-D970-457E-ADC0-F3D63D7CD6BF}" presName="sibTrans" presStyleCnt="0"/>
      <dgm:spPr/>
    </dgm:pt>
    <dgm:pt modelId="{83CB6AB5-15C7-4F37-86D0-5B4495AB9D37}" type="pres">
      <dgm:prSet presAssocID="{957C1D00-DE53-49F8-A0E6-F6097CD4AD46}" presName="node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693614-BEFF-4E2B-83B5-F9B16E4A5033}" type="pres">
      <dgm:prSet presAssocID="{1CF71B92-F932-4811-8A77-C9FAD5E99414}" presName="vSp" presStyleCnt="0"/>
      <dgm:spPr/>
    </dgm:pt>
    <dgm:pt modelId="{5314C475-709F-4BEF-BE45-CAB9EABE09B7}" type="pres">
      <dgm:prSet presAssocID="{A4F4D022-1042-46FB-9721-1A6BBD163BFB}" presName="horFlow" presStyleCnt="0"/>
      <dgm:spPr/>
    </dgm:pt>
    <dgm:pt modelId="{1D93E071-7611-46B4-9672-6F935B7B0580}" type="pres">
      <dgm:prSet presAssocID="{A4F4D022-1042-46FB-9721-1A6BBD163BFB}" presName="bigChev" presStyleLbl="node1" presStyleIdx="1" presStyleCnt="3"/>
      <dgm:spPr/>
      <dgm:t>
        <a:bodyPr/>
        <a:lstStyle/>
        <a:p>
          <a:endParaRPr lang="ru-RU"/>
        </a:p>
      </dgm:t>
    </dgm:pt>
    <dgm:pt modelId="{8ECF7B51-261C-4677-B815-9AEDAD4495AD}" type="pres">
      <dgm:prSet presAssocID="{507E5C22-9C2E-4959-9F63-36D2393F97E5}" presName="parTrans" presStyleCnt="0"/>
      <dgm:spPr/>
    </dgm:pt>
    <dgm:pt modelId="{40318EF0-2287-458D-BFBA-3F64D7D684C1}" type="pres">
      <dgm:prSet presAssocID="{753D26EF-91D2-42AA-9480-EE1354206571}" presName="node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40E055-0F6C-4D6A-9007-8E7EB801A491}" type="pres">
      <dgm:prSet presAssocID="{9AAD793D-FCA6-4471-A027-809B688E362F}" presName="sibTrans" presStyleCnt="0"/>
      <dgm:spPr/>
    </dgm:pt>
    <dgm:pt modelId="{3B3958B4-38E0-42F0-BA80-6AA27DDD4B69}" type="pres">
      <dgm:prSet presAssocID="{2D21BDB2-4861-4240-B9C5-9718BB94D033}" presName="node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3470D6-FBFF-45BE-B1A7-201058FFEB48}" type="pres">
      <dgm:prSet presAssocID="{A4F4D022-1042-46FB-9721-1A6BBD163BFB}" presName="vSp" presStyleCnt="0"/>
      <dgm:spPr/>
    </dgm:pt>
    <dgm:pt modelId="{A99F6B6C-A4B4-4A03-AF04-23949C68FF3D}" type="pres">
      <dgm:prSet presAssocID="{41BE1FBE-76DB-42EB-B2AB-5064AD1ACDE0}" presName="horFlow" presStyleCnt="0"/>
      <dgm:spPr/>
    </dgm:pt>
    <dgm:pt modelId="{845055A8-E03B-4185-A0C7-DA159EA52F6C}" type="pres">
      <dgm:prSet presAssocID="{41BE1FBE-76DB-42EB-B2AB-5064AD1ACDE0}" presName="bigChev" presStyleLbl="node1" presStyleIdx="2" presStyleCnt="3"/>
      <dgm:spPr/>
      <dgm:t>
        <a:bodyPr/>
        <a:lstStyle/>
        <a:p>
          <a:endParaRPr lang="ru-RU"/>
        </a:p>
      </dgm:t>
    </dgm:pt>
    <dgm:pt modelId="{8D49C05D-847A-49D0-8D0E-6C40AF580968}" type="pres">
      <dgm:prSet presAssocID="{4887DF75-248D-4879-9FFB-00D3DED692B7}" presName="parTrans" presStyleCnt="0"/>
      <dgm:spPr/>
    </dgm:pt>
    <dgm:pt modelId="{6D935BD0-3C69-42DA-8538-13646E6A540E}" type="pres">
      <dgm:prSet presAssocID="{EE7E7A95-57E1-46A4-B843-85F1EFB793F4}" presName="node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392C6F-1B14-4CBB-9E2E-B48A76A2A998}" type="pres">
      <dgm:prSet presAssocID="{215ED0DF-F933-465A-9387-11186AF228CF}" presName="sibTrans" presStyleCnt="0"/>
      <dgm:spPr/>
    </dgm:pt>
    <dgm:pt modelId="{41DBA07D-2834-48AA-A6B5-8F6884A36A43}" type="pres">
      <dgm:prSet presAssocID="{70229910-879E-4341-9341-634B275F2896}" presName="node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D3EDC4-F2AE-4214-8C60-6D2C31A9C183}" type="presOf" srcId="{70229910-879E-4341-9341-634B275F2896}" destId="{41DBA07D-2834-48AA-A6B5-8F6884A36A43}" srcOrd="0" destOrd="0" presId="urn:microsoft.com/office/officeart/2005/8/layout/lProcess3"/>
    <dgm:cxn modelId="{A0852FBF-23E4-452F-8607-37C74E341E91}" srcId="{A4F4D022-1042-46FB-9721-1A6BBD163BFB}" destId="{2D21BDB2-4861-4240-B9C5-9718BB94D033}" srcOrd="1" destOrd="0" parTransId="{4FCD1093-DA59-4C83-AB3B-DAF3BA29D089}" sibTransId="{6A771414-1DB6-4966-86D6-978C2275A0B8}"/>
    <dgm:cxn modelId="{4846CBD5-24D5-48CF-88C7-A2D44A62E97C}" type="presOf" srcId="{A4F4D022-1042-46FB-9721-1A6BBD163BFB}" destId="{1D93E071-7611-46B4-9672-6F935B7B0580}" srcOrd="0" destOrd="0" presId="urn:microsoft.com/office/officeart/2005/8/layout/lProcess3"/>
    <dgm:cxn modelId="{9115F395-A1CD-4F1B-84D2-44FE1A0588B1}" srcId="{851BB6FA-898C-4D85-B14D-08C62ECE5A76}" destId="{1CF71B92-F932-4811-8A77-C9FAD5E99414}" srcOrd="0" destOrd="0" parTransId="{DBA47655-9BA7-4F6E-A818-5BA3396C0A15}" sibTransId="{55C63C47-4F15-4B16-B22E-073D3FB37E8A}"/>
    <dgm:cxn modelId="{FC3E6846-47D3-4781-AA0A-169EF6CC3E4C}" type="presOf" srcId="{197FDE23-EF7D-4605-8A05-FD3113A2FF99}" destId="{C527A295-0E36-4659-BA10-95B1F53ADDD3}" srcOrd="0" destOrd="0" presId="urn:microsoft.com/office/officeart/2005/8/layout/lProcess3"/>
    <dgm:cxn modelId="{9E3AA1AA-DC24-45FD-BA3E-161F01063E24}" srcId="{41BE1FBE-76DB-42EB-B2AB-5064AD1ACDE0}" destId="{EE7E7A95-57E1-46A4-B843-85F1EFB793F4}" srcOrd="0" destOrd="0" parTransId="{4887DF75-248D-4879-9FFB-00D3DED692B7}" sibTransId="{215ED0DF-F933-465A-9387-11186AF228CF}"/>
    <dgm:cxn modelId="{090B6BB8-8E11-44CE-AEBC-7B862A22E1FF}" srcId="{A4F4D022-1042-46FB-9721-1A6BBD163BFB}" destId="{753D26EF-91D2-42AA-9480-EE1354206571}" srcOrd="0" destOrd="0" parTransId="{507E5C22-9C2E-4959-9F63-36D2393F97E5}" sibTransId="{9AAD793D-FCA6-4471-A027-809B688E362F}"/>
    <dgm:cxn modelId="{3E7D36B3-F4AA-43A5-A582-C1A474C681C9}" srcId="{851BB6FA-898C-4D85-B14D-08C62ECE5A76}" destId="{A4F4D022-1042-46FB-9721-1A6BBD163BFB}" srcOrd="1" destOrd="0" parTransId="{4832051D-7E01-4F3E-AD54-0F55A90C243E}" sibTransId="{82FC3C78-69AC-41E0-8871-AA4C86345B82}"/>
    <dgm:cxn modelId="{2311C051-AD96-439D-9B44-8EBD3B4958EA}" srcId="{1CF71B92-F932-4811-8A77-C9FAD5E99414}" destId="{197FDE23-EF7D-4605-8A05-FD3113A2FF99}" srcOrd="0" destOrd="0" parTransId="{7B4AC732-5C31-4CFB-B34F-847E726E8C55}" sibTransId="{B595AB4B-D970-457E-ADC0-F3D63D7CD6BF}"/>
    <dgm:cxn modelId="{D58A3473-E097-4159-AC2F-A37CFAC3B9E5}" type="presOf" srcId="{851BB6FA-898C-4D85-B14D-08C62ECE5A76}" destId="{4871371E-779F-45D5-9A68-C1599B784309}" srcOrd="0" destOrd="0" presId="urn:microsoft.com/office/officeart/2005/8/layout/lProcess3"/>
    <dgm:cxn modelId="{E95FF3ED-C788-4771-AE48-4FD5C4BBB64C}" type="presOf" srcId="{957C1D00-DE53-49F8-A0E6-F6097CD4AD46}" destId="{83CB6AB5-15C7-4F37-86D0-5B4495AB9D37}" srcOrd="0" destOrd="0" presId="urn:microsoft.com/office/officeart/2005/8/layout/lProcess3"/>
    <dgm:cxn modelId="{288C0701-21C4-4692-97B0-40230771FEE7}" type="presOf" srcId="{41BE1FBE-76DB-42EB-B2AB-5064AD1ACDE0}" destId="{845055A8-E03B-4185-A0C7-DA159EA52F6C}" srcOrd="0" destOrd="0" presId="urn:microsoft.com/office/officeart/2005/8/layout/lProcess3"/>
    <dgm:cxn modelId="{20E26DCE-8920-45CB-AAAA-4631500A0BD2}" type="presOf" srcId="{1CF71B92-F932-4811-8A77-C9FAD5E99414}" destId="{36F90269-5D14-4A64-860E-9FD6CFA6BA3F}" srcOrd="0" destOrd="0" presId="urn:microsoft.com/office/officeart/2005/8/layout/lProcess3"/>
    <dgm:cxn modelId="{914A7EEA-B63F-4156-B65F-906227C85828}" srcId="{41BE1FBE-76DB-42EB-B2AB-5064AD1ACDE0}" destId="{70229910-879E-4341-9341-634B275F2896}" srcOrd="1" destOrd="0" parTransId="{F2DBA6E6-EBF9-44DB-AA2A-30BFF57E329A}" sibTransId="{7E8ECCEC-A0AF-409E-900E-829028BD309E}"/>
    <dgm:cxn modelId="{3DE2230F-F4F4-4BE5-8E5E-6D8C41F76309}" srcId="{851BB6FA-898C-4D85-B14D-08C62ECE5A76}" destId="{41BE1FBE-76DB-42EB-B2AB-5064AD1ACDE0}" srcOrd="2" destOrd="0" parTransId="{7712EE2F-FA3A-4C94-9E88-B4AC84351632}" sibTransId="{A0ABB8D0-AF25-407E-AD82-D5ECC5B4633F}"/>
    <dgm:cxn modelId="{534EC6FF-1D39-49C5-B253-7F346F94D630}" type="presOf" srcId="{EE7E7A95-57E1-46A4-B843-85F1EFB793F4}" destId="{6D935BD0-3C69-42DA-8538-13646E6A540E}" srcOrd="0" destOrd="0" presId="urn:microsoft.com/office/officeart/2005/8/layout/lProcess3"/>
    <dgm:cxn modelId="{65242DC4-156B-4A1C-964C-624D6EA66F49}" type="presOf" srcId="{753D26EF-91D2-42AA-9480-EE1354206571}" destId="{40318EF0-2287-458D-BFBA-3F64D7D684C1}" srcOrd="0" destOrd="0" presId="urn:microsoft.com/office/officeart/2005/8/layout/lProcess3"/>
    <dgm:cxn modelId="{450188BC-A4A1-45FF-ADA1-C6E1CB802F0C}" srcId="{1CF71B92-F932-4811-8A77-C9FAD5E99414}" destId="{957C1D00-DE53-49F8-A0E6-F6097CD4AD46}" srcOrd="1" destOrd="0" parTransId="{AFA3C317-96BE-4AD0-9CC8-AE4A7BBDCF73}" sibTransId="{3B34716E-B857-4D4C-A8C7-8D8ADBC25C11}"/>
    <dgm:cxn modelId="{68FBF93B-96CB-4A1C-919C-435406C955CD}" type="presOf" srcId="{2D21BDB2-4861-4240-B9C5-9718BB94D033}" destId="{3B3958B4-38E0-42F0-BA80-6AA27DDD4B69}" srcOrd="0" destOrd="0" presId="urn:microsoft.com/office/officeart/2005/8/layout/lProcess3"/>
    <dgm:cxn modelId="{C7B58251-1676-4880-B74C-55750E0440DC}" type="presParOf" srcId="{4871371E-779F-45D5-9A68-C1599B784309}" destId="{71011057-942B-495E-AB35-77DA487141E3}" srcOrd="0" destOrd="0" presId="urn:microsoft.com/office/officeart/2005/8/layout/lProcess3"/>
    <dgm:cxn modelId="{4D8FF580-F072-4189-B614-EAA6D538E7CD}" type="presParOf" srcId="{71011057-942B-495E-AB35-77DA487141E3}" destId="{36F90269-5D14-4A64-860E-9FD6CFA6BA3F}" srcOrd="0" destOrd="0" presId="urn:microsoft.com/office/officeart/2005/8/layout/lProcess3"/>
    <dgm:cxn modelId="{0B36886E-5C51-4670-B326-221BA42FA386}" type="presParOf" srcId="{71011057-942B-495E-AB35-77DA487141E3}" destId="{333A7E7F-3B3E-4933-98E0-D6E62CB80A6E}" srcOrd="1" destOrd="0" presId="urn:microsoft.com/office/officeart/2005/8/layout/lProcess3"/>
    <dgm:cxn modelId="{C301D890-C98B-43F0-8B1B-3EFCA0B355E9}" type="presParOf" srcId="{71011057-942B-495E-AB35-77DA487141E3}" destId="{C527A295-0E36-4659-BA10-95B1F53ADDD3}" srcOrd="2" destOrd="0" presId="urn:microsoft.com/office/officeart/2005/8/layout/lProcess3"/>
    <dgm:cxn modelId="{5A76D95E-FBA2-4258-9B70-AEC3D0210C2D}" type="presParOf" srcId="{71011057-942B-495E-AB35-77DA487141E3}" destId="{128E999D-98EF-4812-8ED3-52B3D3DB19AE}" srcOrd="3" destOrd="0" presId="urn:microsoft.com/office/officeart/2005/8/layout/lProcess3"/>
    <dgm:cxn modelId="{DD5C6489-50BA-4062-9062-F25309F19921}" type="presParOf" srcId="{71011057-942B-495E-AB35-77DA487141E3}" destId="{83CB6AB5-15C7-4F37-86D0-5B4495AB9D37}" srcOrd="4" destOrd="0" presId="urn:microsoft.com/office/officeart/2005/8/layout/lProcess3"/>
    <dgm:cxn modelId="{9696187E-7EF1-4E2C-949D-96978CECA7D4}" type="presParOf" srcId="{4871371E-779F-45D5-9A68-C1599B784309}" destId="{6E693614-BEFF-4E2B-83B5-F9B16E4A5033}" srcOrd="1" destOrd="0" presId="urn:microsoft.com/office/officeart/2005/8/layout/lProcess3"/>
    <dgm:cxn modelId="{EAE6E5C7-65F8-4A4A-9B18-2514D6DB787F}" type="presParOf" srcId="{4871371E-779F-45D5-9A68-C1599B784309}" destId="{5314C475-709F-4BEF-BE45-CAB9EABE09B7}" srcOrd="2" destOrd="0" presId="urn:microsoft.com/office/officeart/2005/8/layout/lProcess3"/>
    <dgm:cxn modelId="{33F38315-A5CB-44F7-AA07-BCFF2ED2BBA5}" type="presParOf" srcId="{5314C475-709F-4BEF-BE45-CAB9EABE09B7}" destId="{1D93E071-7611-46B4-9672-6F935B7B0580}" srcOrd="0" destOrd="0" presId="urn:microsoft.com/office/officeart/2005/8/layout/lProcess3"/>
    <dgm:cxn modelId="{718C4195-59D8-4E38-B16D-3625507BE7EB}" type="presParOf" srcId="{5314C475-709F-4BEF-BE45-CAB9EABE09B7}" destId="{8ECF7B51-261C-4677-B815-9AEDAD4495AD}" srcOrd="1" destOrd="0" presId="urn:microsoft.com/office/officeart/2005/8/layout/lProcess3"/>
    <dgm:cxn modelId="{FF76EF73-14C7-440E-8791-9F4B6CBBCC0A}" type="presParOf" srcId="{5314C475-709F-4BEF-BE45-CAB9EABE09B7}" destId="{40318EF0-2287-458D-BFBA-3F64D7D684C1}" srcOrd="2" destOrd="0" presId="urn:microsoft.com/office/officeart/2005/8/layout/lProcess3"/>
    <dgm:cxn modelId="{54EFEB07-C14D-4C82-B7E8-EE7EC93A152F}" type="presParOf" srcId="{5314C475-709F-4BEF-BE45-CAB9EABE09B7}" destId="{8340E055-0F6C-4D6A-9007-8E7EB801A491}" srcOrd="3" destOrd="0" presId="urn:microsoft.com/office/officeart/2005/8/layout/lProcess3"/>
    <dgm:cxn modelId="{C1698155-8C5C-4A9C-AAB8-726AA129C3B0}" type="presParOf" srcId="{5314C475-709F-4BEF-BE45-CAB9EABE09B7}" destId="{3B3958B4-38E0-42F0-BA80-6AA27DDD4B69}" srcOrd="4" destOrd="0" presId="urn:microsoft.com/office/officeart/2005/8/layout/lProcess3"/>
    <dgm:cxn modelId="{F42B1B24-7EE0-4FCB-9619-8368C3E18F1E}" type="presParOf" srcId="{4871371E-779F-45D5-9A68-C1599B784309}" destId="{F03470D6-FBFF-45BE-B1A7-201058FFEB48}" srcOrd="3" destOrd="0" presId="urn:microsoft.com/office/officeart/2005/8/layout/lProcess3"/>
    <dgm:cxn modelId="{CD8058E3-ED56-4D75-BC2B-3915E9069841}" type="presParOf" srcId="{4871371E-779F-45D5-9A68-C1599B784309}" destId="{A99F6B6C-A4B4-4A03-AF04-23949C68FF3D}" srcOrd="4" destOrd="0" presId="urn:microsoft.com/office/officeart/2005/8/layout/lProcess3"/>
    <dgm:cxn modelId="{E4421F84-9A7F-4ABC-BC76-B5D03B891397}" type="presParOf" srcId="{A99F6B6C-A4B4-4A03-AF04-23949C68FF3D}" destId="{845055A8-E03B-4185-A0C7-DA159EA52F6C}" srcOrd="0" destOrd="0" presId="urn:microsoft.com/office/officeart/2005/8/layout/lProcess3"/>
    <dgm:cxn modelId="{E366508F-40B0-44B8-9318-6509C6AF5F9C}" type="presParOf" srcId="{A99F6B6C-A4B4-4A03-AF04-23949C68FF3D}" destId="{8D49C05D-847A-49D0-8D0E-6C40AF580968}" srcOrd="1" destOrd="0" presId="urn:microsoft.com/office/officeart/2005/8/layout/lProcess3"/>
    <dgm:cxn modelId="{79A62756-DB73-4F08-A970-3D36F9F8FD0D}" type="presParOf" srcId="{A99F6B6C-A4B4-4A03-AF04-23949C68FF3D}" destId="{6D935BD0-3C69-42DA-8538-13646E6A540E}" srcOrd="2" destOrd="0" presId="urn:microsoft.com/office/officeart/2005/8/layout/lProcess3"/>
    <dgm:cxn modelId="{25FD6345-1633-4851-9610-0345FB5C3A02}" type="presParOf" srcId="{A99F6B6C-A4B4-4A03-AF04-23949C68FF3D}" destId="{BC392C6F-1B14-4CBB-9E2E-B48A76A2A998}" srcOrd="3" destOrd="0" presId="urn:microsoft.com/office/officeart/2005/8/layout/lProcess3"/>
    <dgm:cxn modelId="{FEFC78A0-49F8-4CB2-A451-F9FD608683E4}" type="presParOf" srcId="{A99F6B6C-A4B4-4A03-AF04-23949C68FF3D}" destId="{41DBA07D-2834-48AA-A6B5-8F6884A36A43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940B08-8DBE-4707-AF58-51B623775F35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878C96AF-DD67-4A05-A024-FE1EEE95A07E}">
      <dgm:prSet phldrT="[Текст]"/>
      <dgm:spPr/>
      <dgm:t>
        <a:bodyPr/>
        <a:lstStyle/>
        <a:p>
          <a:r>
            <a:rPr lang="uk-UA" dirty="0">
              <a:latin typeface="Times New Roman" pitchFamily="18" charset="0"/>
              <a:cs typeface="Times New Roman" pitchFamily="18" charset="0"/>
            </a:rPr>
            <a:t>Навчальна (ознайомлювальна) практика – І курс, 2 семестр, 2 тижні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69497D6B-072F-4258-ABCC-0144E54D1E5E}" type="parTrans" cxnId="{33D3B383-B61C-4063-8545-5E5958F4DE7C}">
      <dgm:prSet/>
      <dgm:spPr/>
      <dgm:t>
        <a:bodyPr/>
        <a:lstStyle/>
        <a:p>
          <a:endParaRPr lang="ru-RU"/>
        </a:p>
      </dgm:t>
    </dgm:pt>
    <dgm:pt modelId="{978E55EE-13C8-439E-9C4B-53694938AA30}" type="sibTrans" cxnId="{33D3B383-B61C-4063-8545-5E5958F4DE7C}">
      <dgm:prSet/>
      <dgm:spPr/>
      <dgm:t>
        <a:bodyPr/>
        <a:lstStyle/>
        <a:p>
          <a:endParaRPr lang="ru-RU"/>
        </a:p>
      </dgm:t>
    </dgm:pt>
    <dgm:pt modelId="{BAD56303-6940-43CE-B983-C44362685245}">
      <dgm:prSet phldrT="[Текст]"/>
      <dgm:spPr/>
      <dgm:t>
        <a:bodyPr/>
        <a:lstStyle/>
        <a:p>
          <a:r>
            <a:rPr lang="uk-UA" dirty="0">
              <a:latin typeface="Times New Roman" pitchFamily="18" charset="0"/>
              <a:cs typeface="Times New Roman" pitchFamily="18" charset="0"/>
            </a:rPr>
            <a:t>Навчальна (психолого-педагогічна практика) – ІІ курс, 4 семестр, 4 тижні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93F8C35-0574-4857-968D-150670C9A5D2}" type="parTrans" cxnId="{8DB514D2-B283-44C1-BE00-7CA4418F8A4F}">
      <dgm:prSet/>
      <dgm:spPr/>
      <dgm:t>
        <a:bodyPr/>
        <a:lstStyle/>
        <a:p>
          <a:endParaRPr lang="ru-RU"/>
        </a:p>
      </dgm:t>
    </dgm:pt>
    <dgm:pt modelId="{679EBD63-B22F-4902-91A5-15596F74B68E}" type="sibTrans" cxnId="{8DB514D2-B283-44C1-BE00-7CA4418F8A4F}">
      <dgm:prSet/>
      <dgm:spPr/>
      <dgm:t>
        <a:bodyPr/>
        <a:lstStyle/>
        <a:p>
          <a:endParaRPr lang="ru-RU"/>
        </a:p>
      </dgm:t>
    </dgm:pt>
    <dgm:pt modelId="{4CE57FA9-5671-4E1D-92FD-8A43554B545C}">
      <dgm:prSet phldrT="[Текст]"/>
      <dgm:spPr/>
      <dgm:t>
        <a:bodyPr/>
        <a:lstStyle/>
        <a:p>
          <a:r>
            <a:rPr lang="uk-UA" dirty="0">
              <a:latin typeface="Times New Roman" pitchFamily="18" charset="0"/>
              <a:cs typeface="Times New Roman" pitchFamily="18" charset="0"/>
            </a:rPr>
            <a:t>Педагогічна практика  (в літніх оздоровчих таборах)  - ІІІ курс, 6 семестр, 3 тижні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A5DC6F3F-1165-4120-B79C-79219EC7A36F}" type="parTrans" cxnId="{44C622C5-4C38-448E-A8A8-3DCA845EE3A6}">
      <dgm:prSet/>
      <dgm:spPr/>
      <dgm:t>
        <a:bodyPr/>
        <a:lstStyle/>
        <a:p>
          <a:endParaRPr lang="ru-RU"/>
        </a:p>
      </dgm:t>
    </dgm:pt>
    <dgm:pt modelId="{FD498677-7858-495B-AE32-5B19E58C9BBA}" type="sibTrans" cxnId="{44C622C5-4C38-448E-A8A8-3DCA845EE3A6}">
      <dgm:prSet/>
      <dgm:spPr/>
      <dgm:t>
        <a:bodyPr/>
        <a:lstStyle/>
        <a:p>
          <a:endParaRPr lang="ru-RU"/>
        </a:p>
      </dgm:t>
    </dgm:pt>
    <dgm:pt modelId="{5C0E63E7-1F62-41F6-8386-96BE241A86A6}">
      <dgm:prSet phldrT="[Текст]"/>
      <dgm:spPr/>
      <dgm:t>
        <a:bodyPr/>
        <a:lstStyle/>
        <a:p>
          <a:r>
            <a:rPr lang="uk-UA" dirty="0">
              <a:latin typeface="Times New Roman" pitchFamily="18" charset="0"/>
              <a:cs typeface="Times New Roman" pitchFamily="18" charset="0"/>
            </a:rPr>
            <a:t>Педагогічна (виробнича практика)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916C7EF-4AE3-4347-BFDD-122274B971DD}" type="parTrans" cxnId="{4717AAA9-44E6-4560-9A5E-BA9E1CDBC237}">
      <dgm:prSet/>
      <dgm:spPr/>
      <dgm:t>
        <a:bodyPr/>
        <a:lstStyle/>
        <a:p>
          <a:endParaRPr lang="ru-RU"/>
        </a:p>
      </dgm:t>
    </dgm:pt>
    <dgm:pt modelId="{02DD1885-E9BB-48F8-9C07-854960CC9ED9}" type="sibTrans" cxnId="{4717AAA9-44E6-4560-9A5E-BA9E1CDBC237}">
      <dgm:prSet/>
      <dgm:spPr/>
      <dgm:t>
        <a:bodyPr/>
        <a:lstStyle/>
        <a:p>
          <a:endParaRPr lang="ru-RU"/>
        </a:p>
      </dgm:t>
    </dgm:pt>
    <dgm:pt modelId="{DF0D1499-681A-421E-B46A-0C4C4AA5BA7C}" type="pres">
      <dgm:prSet presAssocID="{F0940B08-8DBE-4707-AF58-51B623775F35}" presName="CompostProcess" presStyleCnt="0">
        <dgm:presLayoutVars>
          <dgm:dir/>
          <dgm:resizeHandles val="exact"/>
        </dgm:presLayoutVars>
      </dgm:prSet>
      <dgm:spPr/>
    </dgm:pt>
    <dgm:pt modelId="{4467F23B-5A5D-48B2-8E79-D51C58C27D73}" type="pres">
      <dgm:prSet presAssocID="{F0940B08-8DBE-4707-AF58-51B623775F35}" presName="arrow" presStyleLbl="bgShp" presStyleIdx="0" presStyleCnt="1"/>
      <dgm:spPr/>
    </dgm:pt>
    <dgm:pt modelId="{88063AAA-79A5-4A33-968C-84C581DA0305}" type="pres">
      <dgm:prSet presAssocID="{F0940B08-8DBE-4707-AF58-51B623775F35}" presName="linearProcess" presStyleCnt="0"/>
      <dgm:spPr/>
    </dgm:pt>
    <dgm:pt modelId="{07C87B81-6799-4912-AD7F-56D62B4AE963}" type="pres">
      <dgm:prSet presAssocID="{878C96AF-DD67-4A05-A024-FE1EEE95A07E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DDDD8F-85C2-419E-9F6D-AAD512109D4D}" type="pres">
      <dgm:prSet presAssocID="{978E55EE-13C8-439E-9C4B-53694938AA30}" presName="sibTrans" presStyleCnt="0"/>
      <dgm:spPr/>
    </dgm:pt>
    <dgm:pt modelId="{6A6B4DDA-56AC-4712-B5BA-940006682F21}" type="pres">
      <dgm:prSet presAssocID="{BAD56303-6940-43CE-B983-C44362685245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8E819F-012D-4541-9265-3E707912F3D1}" type="pres">
      <dgm:prSet presAssocID="{679EBD63-B22F-4902-91A5-15596F74B68E}" presName="sibTrans" presStyleCnt="0"/>
      <dgm:spPr/>
    </dgm:pt>
    <dgm:pt modelId="{964971E4-78D5-4B6C-B879-0296093A5B4C}" type="pres">
      <dgm:prSet presAssocID="{4CE57FA9-5671-4E1D-92FD-8A43554B545C}" presName="textNode" presStyleLbl="node1" presStyleIdx="2" presStyleCnt="4" custLinFactNeighborX="-48798" custLinFactNeighborY="-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9F5B73-CD8E-46DC-BCB0-8AD1301551FD}" type="pres">
      <dgm:prSet presAssocID="{FD498677-7858-495B-AE32-5B19E58C9BBA}" presName="sibTrans" presStyleCnt="0"/>
      <dgm:spPr/>
    </dgm:pt>
    <dgm:pt modelId="{C59B38D3-FB0B-43FE-90D1-E38036E1BFA4}" type="pres">
      <dgm:prSet presAssocID="{5C0E63E7-1F62-41F6-8386-96BE241A86A6}" presName="textNode" presStyleLbl="node1" presStyleIdx="3" presStyleCnt="4" custLinFactNeighborX="-311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BB501C-C5F5-454E-AFF9-2AB6EE24F376}" type="presOf" srcId="{BAD56303-6940-43CE-B983-C44362685245}" destId="{6A6B4DDA-56AC-4712-B5BA-940006682F21}" srcOrd="0" destOrd="0" presId="urn:microsoft.com/office/officeart/2005/8/layout/hProcess9"/>
    <dgm:cxn modelId="{8DB514D2-B283-44C1-BE00-7CA4418F8A4F}" srcId="{F0940B08-8DBE-4707-AF58-51B623775F35}" destId="{BAD56303-6940-43CE-B983-C44362685245}" srcOrd="1" destOrd="0" parTransId="{493F8C35-0574-4857-968D-150670C9A5D2}" sibTransId="{679EBD63-B22F-4902-91A5-15596F74B68E}"/>
    <dgm:cxn modelId="{D50B732C-1172-46C0-9503-81497D2A7CA5}" type="presOf" srcId="{5C0E63E7-1F62-41F6-8386-96BE241A86A6}" destId="{C59B38D3-FB0B-43FE-90D1-E38036E1BFA4}" srcOrd="0" destOrd="0" presId="urn:microsoft.com/office/officeart/2005/8/layout/hProcess9"/>
    <dgm:cxn modelId="{4717AAA9-44E6-4560-9A5E-BA9E1CDBC237}" srcId="{F0940B08-8DBE-4707-AF58-51B623775F35}" destId="{5C0E63E7-1F62-41F6-8386-96BE241A86A6}" srcOrd="3" destOrd="0" parTransId="{B916C7EF-4AE3-4347-BFDD-122274B971DD}" sibTransId="{02DD1885-E9BB-48F8-9C07-854960CC9ED9}"/>
    <dgm:cxn modelId="{44C622C5-4C38-448E-A8A8-3DCA845EE3A6}" srcId="{F0940B08-8DBE-4707-AF58-51B623775F35}" destId="{4CE57FA9-5671-4E1D-92FD-8A43554B545C}" srcOrd="2" destOrd="0" parTransId="{A5DC6F3F-1165-4120-B79C-79219EC7A36F}" sibTransId="{FD498677-7858-495B-AE32-5B19E58C9BBA}"/>
    <dgm:cxn modelId="{AA3474FB-3ED9-4885-9A3A-B32E45AF4238}" type="presOf" srcId="{F0940B08-8DBE-4707-AF58-51B623775F35}" destId="{DF0D1499-681A-421E-B46A-0C4C4AA5BA7C}" srcOrd="0" destOrd="0" presId="urn:microsoft.com/office/officeart/2005/8/layout/hProcess9"/>
    <dgm:cxn modelId="{33D3B383-B61C-4063-8545-5E5958F4DE7C}" srcId="{F0940B08-8DBE-4707-AF58-51B623775F35}" destId="{878C96AF-DD67-4A05-A024-FE1EEE95A07E}" srcOrd="0" destOrd="0" parTransId="{69497D6B-072F-4258-ABCC-0144E54D1E5E}" sibTransId="{978E55EE-13C8-439E-9C4B-53694938AA30}"/>
    <dgm:cxn modelId="{28DA64F7-9827-474F-B748-D3397653DDEE}" type="presOf" srcId="{878C96AF-DD67-4A05-A024-FE1EEE95A07E}" destId="{07C87B81-6799-4912-AD7F-56D62B4AE963}" srcOrd="0" destOrd="0" presId="urn:microsoft.com/office/officeart/2005/8/layout/hProcess9"/>
    <dgm:cxn modelId="{395DBD3B-B66F-4A15-99B7-EC5B2DFEA091}" type="presOf" srcId="{4CE57FA9-5671-4E1D-92FD-8A43554B545C}" destId="{964971E4-78D5-4B6C-B879-0296093A5B4C}" srcOrd="0" destOrd="0" presId="urn:microsoft.com/office/officeart/2005/8/layout/hProcess9"/>
    <dgm:cxn modelId="{16DA31F3-8791-4E5D-8193-64F388A22176}" type="presParOf" srcId="{DF0D1499-681A-421E-B46A-0C4C4AA5BA7C}" destId="{4467F23B-5A5D-48B2-8E79-D51C58C27D73}" srcOrd="0" destOrd="0" presId="urn:microsoft.com/office/officeart/2005/8/layout/hProcess9"/>
    <dgm:cxn modelId="{CA4D07C8-3F14-4D85-A5AF-A0914E38F2B4}" type="presParOf" srcId="{DF0D1499-681A-421E-B46A-0C4C4AA5BA7C}" destId="{88063AAA-79A5-4A33-968C-84C581DA0305}" srcOrd="1" destOrd="0" presId="urn:microsoft.com/office/officeart/2005/8/layout/hProcess9"/>
    <dgm:cxn modelId="{881D3D48-0BB3-4ADA-9E99-0D7F715BD68B}" type="presParOf" srcId="{88063AAA-79A5-4A33-968C-84C581DA0305}" destId="{07C87B81-6799-4912-AD7F-56D62B4AE963}" srcOrd="0" destOrd="0" presId="urn:microsoft.com/office/officeart/2005/8/layout/hProcess9"/>
    <dgm:cxn modelId="{F46384F4-DB31-4771-A34D-D6870264E1B1}" type="presParOf" srcId="{88063AAA-79A5-4A33-968C-84C581DA0305}" destId="{89DDDD8F-85C2-419E-9F6D-AAD512109D4D}" srcOrd="1" destOrd="0" presId="urn:microsoft.com/office/officeart/2005/8/layout/hProcess9"/>
    <dgm:cxn modelId="{9B0BAA20-AFC5-463A-845D-E193CC34206F}" type="presParOf" srcId="{88063AAA-79A5-4A33-968C-84C581DA0305}" destId="{6A6B4DDA-56AC-4712-B5BA-940006682F21}" srcOrd="2" destOrd="0" presId="urn:microsoft.com/office/officeart/2005/8/layout/hProcess9"/>
    <dgm:cxn modelId="{0F5C2075-2200-4206-83AE-13FAE4CF3C6A}" type="presParOf" srcId="{88063AAA-79A5-4A33-968C-84C581DA0305}" destId="{868E819F-012D-4541-9265-3E707912F3D1}" srcOrd="3" destOrd="0" presId="urn:microsoft.com/office/officeart/2005/8/layout/hProcess9"/>
    <dgm:cxn modelId="{F4BBF3F1-8A36-4698-B250-3E7ECCFBD008}" type="presParOf" srcId="{88063AAA-79A5-4A33-968C-84C581DA0305}" destId="{964971E4-78D5-4B6C-B879-0296093A5B4C}" srcOrd="4" destOrd="0" presId="urn:microsoft.com/office/officeart/2005/8/layout/hProcess9"/>
    <dgm:cxn modelId="{200A08E6-3D96-485F-8BAB-97D3604C55A5}" type="presParOf" srcId="{88063AAA-79A5-4A33-968C-84C581DA0305}" destId="{F69F5B73-CD8E-46DC-BCB0-8AD1301551FD}" srcOrd="5" destOrd="0" presId="urn:microsoft.com/office/officeart/2005/8/layout/hProcess9"/>
    <dgm:cxn modelId="{A4A4E99C-C02A-41D2-B893-F019E21D5812}" type="presParOf" srcId="{88063AAA-79A5-4A33-968C-84C581DA0305}" destId="{C59B38D3-FB0B-43FE-90D1-E38036E1BFA4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2305B1-50B7-413F-B97F-5EB946FB4808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A56152FF-12BF-4563-8B8A-1DAFF31E0B32}">
      <dgm:prSet phldrT="[Текст]" custT="1"/>
      <dgm:spPr/>
      <dgm:t>
        <a:bodyPr/>
        <a:lstStyle/>
        <a:p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системний підхід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6DB574-C9A5-422B-8D8D-F4B053B8D0BB}" type="parTrans" cxnId="{8864164A-6CF8-4ECB-9C3E-9B4FD902E6E5}">
      <dgm:prSet/>
      <dgm:spPr/>
      <dgm:t>
        <a:bodyPr/>
        <a:lstStyle/>
        <a:p>
          <a:endParaRPr lang="ru-RU"/>
        </a:p>
      </dgm:t>
    </dgm:pt>
    <dgm:pt modelId="{67BB2D29-B25B-4AC9-8DA5-9E9DB6596FFD}" type="sibTrans" cxnId="{8864164A-6CF8-4ECB-9C3E-9B4FD902E6E5}">
      <dgm:prSet/>
      <dgm:spPr/>
      <dgm:t>
        <a:bodyPr/>
        <a:lstStyle/>
        <a:p>
          <a:endParaRPr lang="ru-RU"/>
        </a:p>
      </dgm:t>
    </dgm:pt>
    <dgm:pt modelId="{E29BF12E-3AFD-4F81-A916-3530F540BF4B}">
      <dgm:prSet phldrT="[Текст]" custT="1"/>
      <dgm:spPr/>
      <dgm:t>
        <a:bodyPr/>
        <a:lstStyle/>
        <a:p>
          <a:pPr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професійно</a:t>
          </a:r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-діяльнісний підхід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2BC1CB-F7FB-4845-A7FE-0B841A5AFCB3}" type="parTrans" cxnId="{7E000D64-97A3-4A39-BDA6-486E83A7B684}">
      <dgm:prSet/>
      <dgm:spPr/>
      <dgm:t>
        <a:bodyPr/>
        <a:lstStyle/>
        <a:p>
          <a:endParaRPr lang="ru-RU"/>
        </a:p>
      </dgm:t>
    </dgm:pt>
    <dgm:pt modelId="{418A14DA-D52C-474E-8222-F554ED545A35}" type="sibTrans" cxnId="{7E000D64-97A3-4A39-BDA6-486E83A7B684}">
      <dgm:prSet/>
      <dgm:spPr/>
      <dgm:t>
        <a:bodyPr/>
        <a:lstStyle/>
        <a:p>
          <a:endParaRPr lang="ru-RU"/>
        </a:p>
      </dgm:t>
    </dgm:pt>
    <dgm:pt modelId="{8653A692-ED86-45B1-9E7A-2F5174279173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особистісно-розвивальний підхід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dirty="0"/>
        </a:p>
      </dgm:t>
    </dgm:pt>
    <dgm:pt modelId="{5268C40C-FFCD-4CB1-B7EA-D500ACEFF348}" type="parTrans" cxnId="{7033CCFE-8993-4C62-B630-B173A9034B51}">
      <dgm:prSet/>
      <dgm:spPr/>
      <dgm:t>
        <a:bodyPr/>
        <a:lstStyle/>
        <a:p>
          <a:endParaRPr lang="ru-RU"/>
        </a:p>
      </dgm:t>
    </dgm:pt>
    <dgm:pt modelId="{83398646-0DEB-4602-8F38-0D5C99F6A932}" type="sibTrans" cxnId="{7033CCFE-8993-4C62-B630-B173A9034B51}">
      <dgm:prSet/>
      <dgm:spPr/>
      <dgm:t>
        <a:bodyPr/>
        <a:lstStyle/>
        <a:p>
          <a:endParaRPr lang="ru-RU"/>
        </a:p>
      </dgm:t>
    </dgm:pt>
    <dgm:pt modelId="{84DCF24E-2CF6-4BA8-8E75-76CF49878E15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аксіологічний підхід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dirty="0"/>
        </a:p>
      </dgm:t>
    </dgm:pt>
    <dgm:pt modelId="{CA9AB1D3-90CD-4A81-8483-473FC67FD733}" type="parTrans" cxnId="{BE55B157-0B9E-4E8C-8F16-925448C81FEE}">
      <dgm:prSet/>
      <dgm:spPr/>
      <dgm:t>
        <a:bodyPr/>
        <a:lstStyle/>
        <a:p>
          <a:endParaRPr lang="ru-RU"/>
        </a:p>
      </dgm:t>
    </dgm:pt>
    <dgm:pt modelId="{081AD831-D946-4409-A77C-243DA16216C0}" type="sibTrans" cxnId="{BE55B157-0B9E-4E8C-8F16-925448C81FEE}">
      <dgm:prSet/>
      <dgm:spPr/>
      <dgm:t>
        <a:bodyPr/>
        <a:lstStyle/>
        <a:p>
          <a:endParaRPr lang="ru-RU"/>
        </a:p>
      </dgm:t>
    </dgm:pt>
    <dgm:pt modelId="{D1AFCAC3-4E11-43C4-AEE2-2C02717A1F6A}">
      <dgm:prSet custT="1"/>
      <dgm:spPr/>
      <dgm:t>
        <a:bodyPr/>
        <a:lstStyle/>
        <a:p>
          <a:r>
            <a:rPr lang="uk-UA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акмеологічний</a:t>
          </a:r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підхід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D512F3-CA57-4291-98C1-6DF5E8E700D7}" type="parTrans" cxnId="{8F7FF952-E7B9-4EBE-8AF8-1EB624EAF4CF}">
      <dgm:prSet/>
      <dgm:spPr/>
      <dgm:t>
        <a:bodyPr/>
        <a:lstStyle/>
        <a:p>
          <a:endParaRPr lang="ru-RU"/>
        </a:p>
      </dgm:t>
    </dgm:pt>
    <dgm:pt modelId="{90473D41-FC61-4C7A-A0A4-3541950DA3EF}" type="sibTrans" cxnId="{8F7FF952-E7B9-4EBE-8AF8-1EB624EAF4CF}">
      <dgm:prSet/>
      <dgm:spPr/>
      <dgm:t>
        <a:bodyPr/>
        <a:lstStyle/>
        <a:p>
          <a:endParaRPr lang="ru-RU"/>
        </a:p>
      </dgm:t>
    </dgm:pt>
    <dgm:pt modelId="{41224FD7-7FDE-40CF-80AA-639DA9FFFDC9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компетентнісний</a:t>
          </a:r>
          <a:r>
            <a:rPr lang="uk-UA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підхід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7C9338-B239-44F8-9B44-375B01E63CB7}" type="parTrans" cxnId="{5395A26E-A148-43E5-B66E-1EB13244316A}">
      <dgm:prSet/>
      <dgm:spPr/>
      <dgm:t>
        <a:bodyPr/>
        <a:lstStyle/>
        <a:p>
          <a:endParaRPr lang="ru-RU"/>
        </a:p>
      </dgm:t>
    </dgm:pt>
    <dgm:pt modelId="{70B54301-1892-4C88-A88A-75DE6024EFEA}" type="sibTrans" cxnId="{5395A26E-A148-43E5-B66E-1EB13244316A}">
      <dgm:prSet/>
      <dgm:spPr/>
      <dgm:t>
        <a:bodyPr/>
        <a:lstStyle/>
        <a:p>
          <a:endParaRPr lang="ru-RU"/>
        </a:p>
      </dgm:t>
    </dgm:pt>
    <dgm:pt modelId="{09CEF095-E292-41E6-B0B7-DE12F8419BBC}" type="pres">
      <dgm:prSet presAssocID="{0F2305B1-50B7-413F-B97F-5EB946FB48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C4FA78-D8D2-4050-996A-6EF1B6E9E0E8}" type="pres">
      <dgm:prSet presAssocID="{A56152FF-12BF-4563-8B8A-1DAFF31E0B32}" presName="parentLin" presStyleCnt="0"/>
      <dgm:spPr/>
    </dgm:pt>
    <dgm:pt modelId="{7B660AA2-3746-4864-AE2F-7FE57ECFF7E3}" type="pres">
      <dgm:prSet presAssocID="{A56152FF-12BF-4563-8B8A-1DAFF31E0B32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0FE97B9C-279D-490C-A611-BDC2077FCDA2}" type="pres">
      <dgm:prSet presAssocID="{A56152FF-12BF-4563-8B8A-1DAFF31E0B32}" presName="parentText" presStyleLbl="node1" presStyleIdx="0" presStyleCnt="6" custLinFactNeighborX="10385" custLinFactNeighborY="37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98EBD7-3CC7-4F70-8BA6-E839242F2E55}" type="pres">
      <dgm:prSet presAssocID="{A56152FF-12BF-4563-8B8A-1DAFF31E0B32}" presName="negativeSpace" presStyleCnt="0"/>
      <dgm:spPr/>
    </dgm:pt>
    <dgm:pt modelId="{E6E1DD29-7F14-40C5-A181-360BF363F41C}" type="pres">
      <dgm:prSet presAssocID="{A56152FF-12BF-4563-8B8A-1DAFF31E0B32}" presName="childText" presStyleLbl="conFgAcc1" presStyleIdx="0" presStyleCnt="6">
        <dgm:presLayoutVars>
          <dgm:bulletEnabled val="1"/>
        </dgm:presLayoutVars>
      </dgm:prSet>
      <dgm:spPr/>
    </dgm:pt>
    <dgm:pt modelId="{03030A7D-0CB4-4A1D-ACB9-73DC54E05CE5}" type="pres">
      <dgm:prSet presAssocID="{67BB2D29-B25B-4AC9-8DA5-9E9DB6596FFD}" presName="spaceBetweenRectangles" presStyleCnt="0"/>
      <dgm:spPr/>
    </dgm:pt>
    <dgm:pt modelId="{EBB7F4BE-0F90-4F89-9DE5-EB1B71678E53}" type="pres">
      <dgm:prSet presAssocID="{84DCF24E-2CF6-4BA8-8E75-76CF49878E15}" presName="parentLin" presStyleCnt="0"/>
      <dgm:spPr/>
    </dgm:pt>
    <dgm:pt modelId="{CB3AFCC0-3D26-400A-8556-D0FCF8E5297C}" type="pres">
      <dgm:prSet presAssocID="{84DCF24E-2CF6-4BA8-8E75-76CF49878E15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EB57B757-638E-40E1-9AC4-1D34C5AA410C}" type="pres">
      <dgm:prSet presAssocID="{84DCF24E-2CF6-4BA8-8E75-76CF49878E15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DE4E53-75F5-41F8-8EC6-E8D9558D0B73}" type="pres">
      <dgm:prSet presAssocID="{84DCF24E-2CF6-4BA8-8E75-76CF49878E15}" presName="negativeSpace" presStyleCnt="0"/>
      <dgm:spPr/>
    </dgm:pt>
    <dgm:pt modelId="{6A36DE25-D521-4BB4-948E-3B97787E52EA}" type="pres">
      <dgm:prSet presAssocID="{84DCF24E-2CF6-4BA8-8E75-76CF49878E15}" presName="childText" presStyleLbl="conFgAcc1" presStyleIdx="1" presStyleCnt="6">
        <dgm:presLayoutVars>
          <dgm:bulletEnabled val="1"/>
        </dgm:presLayoutVars>
      </dgm:prSet>
      <dgm:spPr/>
    </dgm:pt>
    <dgm:pt modelId="{4497C22B-E1A8-4AA1-897C-572D7F2B4F24}" type="pres">
      <dgm:prSet presAssocID="{081AD831-D946-4409-A77C-243DA16216C0}" presName="spaceBetweenRectangles" presStyleCnt="0"/>
      <dgm:spPr/>
    </dgm:pt>
    <dgm:pt modelId="{2A0F45E6-B51B-420E-B7E1-8FF2B2700DAA}" type="pres">
      <dgm:prSet presAssocID="{E29BF12E-3AFD-4F81-A916-3530F540BF4B}" presName="parentLin" presStyleCnt="0"/>
      <dgm:spPr/>
    </dgm:pt>
    <dgm:pt modelId="{20DAD5B0-FC08-4FA9-8A91-E4E3D9E51D2B}" type="pres">
      <dgm:prSet presAssocID="{E29BF12E-3AFD-4F81-A916-3530F540BF4B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D23DDFD5-514B-498B-82BB-A046F115D6EA}" type="pres">
      <dgm:prSet presAssocID="{E29BF12E-3AFD-4F81-A916-3530F540BF4B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EFCEC4-E439-4147-AC52-754440C1BD7B}" type="pres">
      <dgm:prSet presAssocID="{E29BF12E-3AFD-4F81-A916-3530F540BF4B}" presName="negativeSpace" presStyleCnt="0"/>
      <dgm:spPr/>
    </dgm:pt>
    <dgm:pt modelId="{1410C321-0E0E-4275-BE61-0C3DBB13938E}" type="pres">
      <dgm:prSet presAssocID="{E29BF12E-3AFD-4F81-A916-3530F540BF4B}" presName="childText" presStyleLbl="conFgAcc1" presStyleIdx="2" presStyleCnt="6" custLinFactY="93011" custLinFactNeighborX="49813" custLinFactNeighborY="100000">
        <dgm:presLayoutVars>
          <dgm:bulletEnabled val="1"/>
        </dgm:presLayoutVars>
      </dgm:prSet>
      <dgm:spPr/>
    </dgm:pt>
    <dgm:pt modelId="{5F6061D2-C41E-4930-B63A-DF835EA03DAD}" type="pres">
      <dgm:prSet presAssocID="{418A14DA-D52C-474E-8222-F554ED545A35}" presName="spaceBetweenRectangles" presStyleCnt="0"/>
      <dgm:spPr/>
    </dgm:pt>
    <dgm:pt modelId="{FE402506-F009-4946-9049-E1F38239DC17}" type="pres">
      <dgm:prSet presAssocID="{8653A692-ED86-45B1-9E7A-2F5174279173}" presName="parentLin" presStyleCnt="0"/>
      <dgm:spPr/>
    </dgm:pt>
    <dgm:pt modelId="{D12A9906-CED1-463D-BD2E-6F8ED233CA38}" type="pres">
      <dgm:prSet presAssocID="{8653A692-ED86-45B1-9E7A-2F5174279173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FBBCE7F6-E8E3-40A8-8BA3-B8F317AF079A}" type="pres">
      <dgm:prSet presAssocID="{8653A692-ED86-45B1-9E7A-2F5174279173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AC9B23-38EB-48B6-8E7F-46CD740A6203}" type="pres">
      <dgm:prSet presAssocID="{8653A692-ED86-45B1-9E7A-2F5174279173}" presName="negativeSpace" presStyleCnt="0"/>
      <dgm:spPr/>
    </dgm:pt>
    <dgm:pt modelId="{6B329F7F-8317-4B0D-8B19-7446BC54C162}" type="pres">
      <dgm:prSet presAssocID="{8653A692-ED86-45B1-9E7A-2F5174279173}" presName="childText" presStyleLbl="conFgAcc1" presStyleIdx="3" presStyleCnt="6">
        <dgm:presLayoutVars>
          <dgm:bulletEnabled val="1"/>
        </dgm:presLayoutVars>
      </dgm:prSet>
      <dgm:spPr/>
    </dgm:pt>
    <dgm:pt modelId="{07D667B1-8F6B-4ED4-BC4F-22BD33E1547F}" type="pres">
      <dgm:prSet presAssocID="{83398646-0DEB-4602-8F38-0D5C99F6A932}" presName="spaceBetweenRectangles" presStyleCnt="0"/>
      <dgm:spPr/>
    </dgm:pt>
    <dgm:pt modelId="{DB8EDE74-9327-405C-B416-25E57B519649}" type="pres">
      <dgm:prSet presAssocID="{41224FD7-7FDE-40CF-80AA-639DA9FFFDC9}" presName="parentLin" presStyleCnt="0"/>
      <dgm:spPr/>
    </dgm:pt>
    <dgm:pt modelId="{A50F6286-3BCA-4E61-BAC2-C49197F5FFDD}" type="pres">
      <dgm:prSet presAssocID="{41224FD7-7FDE-40CF-80AA-639DA9FFFDC9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5D76F771-9172-4185-9F81-DBC5601FE4DE}" type="pres">
      <dgm:prSet presAssocID="{41224FD7-7FDE-40CF-80AA-639DA9FFFDC9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F2E8F9-E74C-4828-B50F-BD892B1B5353}" type="pres">
      <dgm:prSet presAssocID="{41224FD7-7FDE-40CF-80AA-639DA9FFFDC9}" presName="negativeSpace" presStyleCnt="0"/>
      <dgm:spPr/>
    </dgm:pt>
    <dgm:pt modelId="{49EC1D95-12EF-49F6-830F-A85C3189615D}" type="pres">
      <dgm:prSet presAssocID="{41224FD7-7FDE-40CF-80AA-639DA9FFFDC9}" presName="childText" presStyleLbl="conFgAcc1" presStyleIdx="4" presStyleCnt="6">
        <dgm:presLayoutVars>
          <dgm:bulletEnabled val="1"/>
        </dgm:presLayoutVars>
      </dgm:prSet>
      <dgm:spPr/>
    </dgm:pt>
    <dgm:pt modelId="{1CBA1595-8938-4CF2-94E9-724D89B21548}" type="pres">
      <dgm:prSet presAssocID="{70B54301-1892-4C88-A88A-75DE6024EFEA}" presName="spaceBetweenRectangles" presStyleCnt="0"/>
      <dgm:spPr/>
    </dgm:pt>
    <dgm:pt modelId="{0A8DA6D0-9D3B-4C15-8CE9-1B1DD0DB3373}" type="pres">
      <dgm:prSet presAssocID="{D1AFCAC3-4E11-43C4-AEE2-2C02717A1F6A}" presName="parentLin" presStyleCnt="0"/>
      <dgm:spPr/>
    </dgm:pt>
    <dgm:pt modelId="{26A20E50-103F-4353-B396-8C6BA1E9211B}" type="pres">
      <dgm:prSet presAssocID="{D1AFCAC3-4E11-43C4-AEE2-2C02717A1F6A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FB7D3E42-6EFC-47B0-8C54-A644DD5989B0}" type="pres">
      <dgm:prSet presAssocID="{D1AFCAC3-4E11-43C4-AEE2-2C02717A1F6A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DE3F01-DA9A-4BCF-868B-3BEAAB29E915}" type="pres">
      <dgm:prSet presAssocID="{D1AFCAC3-4E11-43C4-AEE2-2C02717A1F6A}" presName="negativeSpace" presStyleCnt="0"/>
      <dgm:spPr/>
    </dgm:pt>
    <dgm:pt modelId="{DBFEE18E-8BC3-4EAA-8521-A9E3EC8CEA30}" type="pres">
      <dgm:prSet presAssocID="{D1AFCAC3-4E11-43C4-AEE2-2C02717A1F6A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B6AF70E2-67A7-456C-B8BC-7620D6B4718F}" type="presOf" srcId="{D1AFCAC3-4E11-43C4-AEE2-2C02717A1F6A}" destId="{26A20E50-103F-4353-B396-8C6BA1E9211B}" srcOrd="0" destOrd="0" presId="urn:microsoft.com/office/officeart/2005/8/layout/list1"/>
    <dgm:cxn modelId="{9A74DE43-996C-4F19-A6DE-E51E80C1543F}" type="presOf" srcId="{A56152FF-12BF-4563-8B8A-1DAFF31E0B32}" destId="{7B660AA2-3746-4864-AE2F-7FE57ECFF7E3}" srcOrd="0" destOrd="0" presId="urn:microsoft.com/office/officeart/2005/8/layout/list1"/>
    <dgm:cxn modelId="{8F7FF952-E7B9-4EBE-8AF8-1EB624EAF4CF}" srcId="{0F2305B1-50B7-413F-B97F-5EB946FB4808}" destId="{D1AFCAC3-4E11-43C4-AEE2-2C02717A1F6A}" srcOrd="5" destOrd="0" parTransId="{E7D512F3-CA57-4291-98C1-6DF5E8E700D7}" sibTransId="{90473D41-FC61-4C7A-A0A4-3541950DA3EF}"/>
    <dgm:cxn modelId="{72C50FBB-495E-4A71-B96C-51CE9F2C87D9}" type="presOf" srcId="{84DCF24E-2CF6-4BA8-8E75-76CF49878E15}" destId="{CB3AFCC0-3D26-400A-8556-D0FCF8E5297C}" srcOrd="0" destOrd="0" presId="urn:microsoft.com/office/officeart/2005/8/layout/list1"/>
    <dgm:cxn modelId="{73B63E8D-DA3B-4E96-8861-6DACDFA59CDD}" type="presOf" srcId="{D1AFCAC3-4E11-43C4-AEE2-2C02717A1F6A}" destId="{FB7D3E42-6EFC-47B0-8C54-A644DD5989B0}" srcOrd="1" destOrd="0" presId="urn:microsoft.com/office/officeart/2005/8/layout/list1"/>
    <dgm:cxn modelId="{957ED361-70DD-473F-9A25-5710CF02C961}" type="presOf" srcId="{84DCF24E-2CF6-4BA8-8E75-76CF49878E15}" destId="{EB57B757-638E-40E1-9AC4-1D34C5AA410C}" srcOrd="1" destOrd="0" presId="urn:microsoft.com/office/officeart/2005/8/layout/list1"/>
    <dgm:cxn modelId="{7E000D64-97A3-4A39-BDA6-486E83A7B684}" srcId="{0F2305B1-50B7-413F-B97F-5EB946FB4808}" destId="{E29BF12E-3AFD-4F81-A916-3530F540BF4B}" srcOrd="2" destOrd="0" parTransId="{0B2BC1CB-F7FB-4845-A7FE-0B841A5AFCB3}" sibTransId="{418A14DA-D52C-474E-8222-F554ED545A35}"/>
    <dgm:cxn modelId="{B5AC3048-6571-455D-89B2-7E2C4A111AF4}" type="presOf" srcId="{E29BF12E-3AFD-4F81-A916-3530F540BF4B}" destId="{20DAD5B0-FC08-4FA9-8A91-E4E3D9E51D2B}" srcOrd="0" destOrd="0" presId="urn:microsoft.com/office/officeart/2005/8/layout/list1"/>
    <dgm:cxn modelId="{BE55B157-0B9E-4E8C-8F16-925448C81FEE}" srcId="{0F2305B1-50B7-413F-B97F-5EB946FB4808}" destId="{84DCF24E-2CF6-4BA8-8E75-76CF49878E15}" srcOrd="1" destOrd="0" parTransId="{CA9AB1D3-90CD-4A81-8483-473FC67FD733}" sibTransId="{081AD831-D946-4409-A77C-243DA16216C0}"/>
    <dgm:cxn modelId="{3C559E9A-5D32-4414-8B03-3FFE0A2DB1F1}" type="presOf" srcId="{41224FD7-7FDE-40CF-80AA-639DA9FFFDC9}" destId="{A50F6286-3BCA-4E61-BAC2-C49197F5FFDD}" srcOrd="0" destOrd="0" presId="urn:microsoft.com/office/officeart/2005/8/layout/list1"/>
    <dgm:cxn modelId="{75DBF294-6968-43EE-8D1A-2CA4FD22A9EA}" type="presOf" srcId="{8653A692-ED86-45B1-9E7A-2F5174279173}" destId="{FBBCE7F6-E8E3-40A8-8BA3-B8F317AF079A}" srcOrd="1" destOrd="0" presId="urn:microsoft.com/office/officeart/2005/8/layout/list1"/>
    <dgm:cxn modelId="{AD24BDE5-266E-4B47-A85D-FBF2534911F4}" type="presOf" srcId="{A56152FF-12BF-4563-8B8A-1DAFF31E0B32}" destId="{0FE97B9C-279D-490C-A611-BDC2077FCDA2}" srcOrd="1" destOrd="0" presId="urn:microsoft.com/office/officeart/2005/8/layout/list1"/>
    <dgm:cxn modelId="{62541292-7E86-418F-A321-DE859B06F2A5}" type="presOf" srcId="{41224FD7-7FDE-40CF-80AA-639DA9FFFDC9}" destId="{5D76F771-9172-4185-9F81-DBC5601FE4DE}" srcOrd="1" destOrd="0" presId="urn:microsoft.com/office/officeart/2005/8/layout/list1"/>
    <dgm:cxn modelId="{55ECC1EE-E631-40F8-ADC7-2365AB3F2731}" type="presOf" srcId="{8653A692-ED86-45B1-9E7A-2F5174279173}" destId="{D12A9906-CED1-463D-BD2E-6F8ED233CA38}" srcOrd="0" destOrd="0" presId="urn:microsoft.com/office/officeart/2005/8/layout/list1"/>
    <dgm:cxn modelId="{8864164A-6CF8-4ECB-9C3E-9B4FD902E6E5}" srcId="{0F2305B1-50B7-413F-B97F-5EB946FB4808}" destId="{A56152FF-12BF-4563-8B8A-1DAFF31E0B32}" srcOrd="0" destOrd="0" parTransId="{686DB574-C9A5-422B-8D8D-F4B053B8D0BB}" sibTransId="{67BB2D29-B25B-4AC9-8DA5-9E9DB6596FFD}"/>
    <dgm:cxn modelId="{5395A26E-A148-43E5-B66E-1EB13244316A}" srcId="{0F2305B1-50B7-413F-B97F-5EB946FB4808}" destId="{41224FD7-7FDE-40CF-80AA-639DA9FFFDC9}" srcOrd="4" destOrd="0" parTransId="{B77C9338-B239-44F8-9B44-375B01E63CB7}" sibTransId="{70B54301-1892-4C88-A88A-75DE6024EFEA}"/>
    <dgm:cxn modelId="{7033CCFE-8993-4C62-B630-B173A9034B51}" srcId="{0F2305B1-50B7-413F-B97F-5EB946FB4808}" destId="{8653A692-ED86-45B1-9E7A-2F5174279173}" srcOrd="3" destOrd="0" parTransId="{5268C40C-FFCD-4CB1-B7EA-D500ACEFF348}" sibTransId="{83398646-0DEB-4602-8F38-0D5C99F6A932}"/>
    <dgm:cxn modelId="{2C8FBA99-91F7-45E5-9A85-1753D7B0B56E}" type="presOf" srcId="{0F2305B1-50B7-413F-B97F-5EB946FB4808}" destId="{09CEF095-E292-41E6-B0B7-DE12F8419BBC}" srcOrd="0" destOrd="0" presId="urn:microsoft.com/office/officeart/2005/8/layout/list1"/>
    <dgm:cxn modelId="{EA5E84C1-C3CA-4F56-B45F-5869C4C0E2EB}" type="presOf" srcId="{E29BF12E-3AFD-4F81-A916-3530F540BF4B}" destId="{D23DDFD5-514B-498B-82BB-A046F115D6EA}" srcOrd="1" destOrd="0" presId="urn:microsoft.com/office/officeart/2005/8/layout/list1"/>
    <dgm:cxn modelId="{590C05F6-C10C-489C-AB4A-236F485204CC}" type="presParOf" srcId="{09CEF095-E292-41E6-B0B7-DE12F8419BBC}" destId="{D3C4FA78-D8D2-4050-996A-6EF1B6E9E0E8}" srcOrd="0" destOrd="0" presId="urn:microsoft.com/office/officeart/2005/8/layout/list1"/>
    <dgm:cxn modelId="{35B39E4D-0135-4D2C-81E9-A1D01002BAF0}" type="presParOf" srcId="{D3C4FA78-D8D2-4050-996A-6EF1B6E9E0E8}" destId="{7B660AA2-3746-4864-AE2F-7FE57ECFF7E3}" srcOrd="0" destOrd="0" presId="urn:microsoft.com/office/officeart/2005/8/layout/list1"/>
    <dgm:cxn modelId="{E46783EC-A109-4C66-B069-153E6A114B4D}" type="presParOf" srcId="{D3C4FA78-D8D2-4050-996A-6EF1B6E9E0E8}" destId="{0FE97B9C-279D-490C-A611-BDC2077FCDA2}" srcOrd="1" destOrd="0" presId="urn:microsoft.com/office/officeart/2005/8/layout/list1"/>
    <dgm:cxn modelId="{90D64654-B690-49AB-B818-40478CDB75F2}" type="presParOf" srcId="{09CEF095-E292-41E6-B0B7-DE12F8419BBC}" destId="{8998EBD7-3CC7-4F70-8BA6-E839242F2E55}" srcOrd="1" destOrd="0" presId="urn:microsoft.com/office/officeart/2005/8/layout/list1"/>
    <dgm:cxn modelId="{3446DFD5-DB96-4933-A6AB-B87DB2E207D4}" type="presParOf" srcId="{09CEF095-E292-41E6-B0B7-DE12F8419BBC}" destId="{E6E1DD29-7F14-40C5-A181-360BF363F41C}" srcOrd="2" destOrd="0" presId="urn:microsoft.com/office/officeart/2005/8/layout/list1"/>
    <dgm:cxn modelId="{D4E524F8-0045-4A16-AFEE-11CC75CD1BEA}" type="presParOf" srcId="{09CEF095-E292-41E6-B0B7-DE12F8419BBC}" destId="{03030A7D-0CB4-4A1D-ACB9-73DC54E05CE5}" srcOrd="3" destOrd="0" presId="urn:microsoft.com/office/officeart/2005/8/layout/list1"/>
    <dgm:cxn modelId="{EFFFD4DB-061D-4E28-815D-5E49BC80ADD1}" type="presParOf" srcId="{09CEF095-E292-41E6-B0B7-DE12F8419BBC}" destId="{EBB7F4BE-0F90-4F89-9DE5-EB1B71678E53}" srcOrd="4" destOrd="0" presId="urn:microsoft.com/office/officeart/2005/8/layout/list1"/>
    <dgm:cxn modelId="{494201B5-E5F1-4672-9D64-6F697CC8A3E9}" type="presParOf" srcId="{EBB7F4BE-0F90-4F89-9DE5-EB1B71678E53}" destId="{CB3AFCC0-3D26-400A-8556-D0FCF8E5297C}" srcOrd="0" destOrd="0" presId="urn:microsoft.com/office/officeart/2005/8/layout/list1"/>
    <dgm:cxn modelId="{9831BB98-CBEE-4812-BFFA-011B9416EEB0}" type="presParOf" srcId="{EBB7F4BE-0F90-4F89-9DE5-EB1B71678E53}" destId="{EB57B757-638E-40E1-9AC4-1D34C5AA410C}" srcOrd="1" destOrd="0" presId="urn:microsoft.com/office/officeart/2005/8/layout/list1"/>
    <dgm:cxn modelId="{67480EC6-0582-48EC-9C76-DD74FC43EC7B}" type="presParOf" srcId="{09CEF095-E292-41E6-B0B7-DE12F8419BBC}" destId="{9FDE4E53-75F5-41F8-8EC6-E8D9558D0B73}" srcOrd="5" destOrd="0" presId="urn:microsoft.com/office/officeart/2005/8/layout/list1"/>
    <dgm:cxn modelId="{C00F9FBD-D76A-45B0-A191-332BF0EE5603}" type="presParOf" srcId="{09CEF095-E292-41E6-B0B7-DE12F8419BBC}" destId="{6A36DE25-D521-4BB4-948E-3B97787E52EA}" srcOrd="6" destOrd="0" presId="urn:microsoft.com/office/officeart/2005/8/layout/list1"/>
    <dgm:cxn modelId="{195DD91A-D633-4B44-952E-BA27ED0E939F}" type="presParOf" srcId="{09CEF095-E292-41E6-B0B7-DE12F8419BBC}" destId="{4497C22B-E1A8-4AA1-897C-572D7F2B4F24}" srcOrd="7" destOrd="0" presId="urn:microsoft.com/office/officeart/2005/8/layout/list1"/>
    <dgm:cxn modelId="{CC6FEA77-9917-4AA3-93AF-7835C8E76DE9}" type="presParOf" srcId="{09CEF095-E292-41E6-B0B7-DE12F8419BBC}" destId="{2A0F45E6-B51B-420E-B7E1-8FF2B2700DAA}" srcOrd="8" destOrd="0" presId="urn:microsoft.com/office/officeart/2005/8/layout/list1"/>
    <dgm:cxn modelId="{4DA7421B-031A-405C-AA25-F042941C95E1}" type="presParOf" srcId="{2A0F45E6-B51B-420E-B7E1-8FF2B2700DAA}" destId="{20DAD5B0-FC08-4FA9-8A91-E4E3D9E51D2B}" srcOrd="0" destOrd="0" presId="urn:microsoft.com/office/officeart/2005/8/layout/list1"/>
    <dgm:cxn modelId="{6073C7E1-1EFE-4EDF-9E2E-2C52079E5AEA}" type="presParOf" srcId="{2A0F45E6-B51B-420E-B7E1-8FF2B2700DAA}" destId="{D23DDFD5-514B-498B-82BB-A046F115D6EA}" srcOrd="1" destOrd="0" presId="urn:microsoft.com/office/officeart/2005/8/layout/list1"/>
    <dgm:cxn modelId="{87B0D26C-E00A-498F-89F6-F1A6AAD3E9D2}" type="presParOf" srcId="{09CEF095-E292-41E6-B0B7-DE12F8419BBC}" destId="{7DEFCEC4-E439-4147-AC52-754440C1BD7B}" srcOrd="9" destOrd="0" presId="urn:microsoft.com/office/officeart/2005/8/layout/list1"/>
    <dgm:cxn modelId="{DE57729C-7082-4567-A0F6-47867089D363}" type="presParOf" srcId="{09CEF095-E292-41E6-B0B7-DE12F8419BBC}" destId="{1410C321-0E0E-4275-BE61-0C3DBB13938E}" srcOrd="10" destOrd="0" presId="urn:microsoft.com/office/officeart/2005/8/layout/list1"/>
    <dgm:cxn modelId="{D9B1F1C5-4BFC-43F5-A456-F4CC0E8D6997}" type="presParOf" srcId="{09CEF095-E292-41E6-B0B7-DE12F8419BBC}" destId="{5F6061D2-C41E-4930-B63A-DF835EA03DAD}" srcOrd="11" destOrd="0" presId="urn:microsoft.com/office/officeart/2005/8/layout/list1"/>
    <dgm:cxn modelId="{7144329A-7245-49A5-941B-9186B448E6F8}" type="presParOf" srcId="{09CEF095-E292-41E6-B0B7-DE12F8419BBC}" destId="{FE402506-F009-4946-9049-E1F38239DC17}" srcOrd="12" destOrd="0" presId="urn:microsoft.com/office/officeart/2005/8/layout/list1"/>
    <dgm:cxn modelId="{1FE915FA-E586-4749-ACC6-DDEE4D22AC04}" type="presParOf" srcId="{FE402506-F009-4946-9049-E1F38239DC17}" destId="{D12A9906-CED1-463D-BD2E-6F8ED233CA38}" srcOrd="0" destOrd="0" presId="urn:microsoft.com/office/officeart/2005/8/layout/list1"/>
    <dgm:cxn modelId="{DEC451CC-AE16-430C-B78B-0513E2E65DE3}" type="presParOf" srcId="{FE402506-F009-4946-9049-E1F38239DC17}" destId="{FBBCE7F6-E8E3-40A8-8BA3-B8F317AF079A}" srcOrd="1" destOrd="0" presId="urn:microsoft.com/office/officeart/2005/8/layout/list1"/>
    <dgm:cxn modelId="{E8CFE443-7698-4F46-AE80-2178BA590600}" type="presParOf" srcId="{09CEF095-E292-41E6-B0B7-DE12F8419BBC}" destId="{ECAC9B23-38EB-48B6-8E7F-46CD740A6203}" srcOrd="13" destOrd="0" presId="urn:microsoft.com/office/officeart/2005/8/layout/list1"/>
    <dgm:cxn modelId="{07607080-21D8-4B96-8C94-35E8B953AD3E}" type="presParOf" srcId="{09CEF095-E292-41E6-B0B7-DE12F8419BBC}" destId="{6B329F7F-8317-4B0D-8B19-7446BC54C162}" srcOrd="14" destOrd="0" presId="urn:microsoft.com/office/officeart/2005/8/layout/list1"/>
    <dgm:cxn modelId="{B98D9649-5940-4E82-85F6-A87706B80436}" type="presParOf" srcId="{09CEF095-E292-41E6-B0B7-DE12F8419BBC}" destId="{07D667B1-8F6B-4ED4-BC4F-22BD33E1547F}" srcOrd="15" destOrd="0" presId="urn:microsoft.com/office/officeart/2005/8/layout/list1"/>
    <dgm:cxn modelId="{61241038-1094-430E-8D05-00A847F22E37}" type="presParOf" srcId="{09CEF095-E292-41E6-B0B7-DE12F8419BBC}" destId="{DB8EDE74-9327-405C-B416-25E57B519649}" srcOrd="16" destOrd="0" presId="urn:microsoft.com/office/officeart/2005/8/layout/list1"/>
    <dgm:cxn modelId="{8FB90755-0EB2-42E0-9C3D-5DC1DC470114}" type="presParOf" srcId="{DB8EDE74-9327-405C-B416-25E57B519649}" destId="{A50F6286-3BCA-4E61-BAC2-C49197F5FFDD}" srcOrd="0" destOrd="0" presId="urn:microsoft.com/office/officeart/2005/8/layout/list1"/>
    <dgm:cxn modelId="{DBD14986-D60F-413D-8A3B-8FFACBD0FA5E}" type="presParOf" srcId="{DB8EDE74-9327-405C-B416-25E57B519649}" destId="{5D76F771-9172-4185-9F81-DBC5601FE4DE}" srcOrd="1" destOrd="0" presId="urn:microsoft.com/office/officeart/2005/8/layout/list1"/>
    <dgm:cxn modelId="{138BAA04-51C8-4A65-B6E9-CE1EB0826B4F}" type="presParOf" srcId="{09CEF095-E292-41E6-B0B7-DE12F8419BBC}" destId="{61F2E8F9-E74C-4828-B50F-BD892B1B5353}" srcOrd="17" destOrd="0" presId="urn:microsoft.com/office/officeart/2005/8/layout/list1"/>
    <dgm:cxn modelId="{FF81D610-710F-41D2-B385-C48FF2F02C75}" type="presParOf" srcId="{09CEF095-E292-41E6-B0B7-DE12F8419BBC}" destId="{49EC1D95-12EF-49F6-830F-A85C3189615D}" srcOrd="18" destOrd="0" presId="urn:microsoft.com/office/officeart/2005/8/layout/list1"/>
    <dgm:cxn modelId="{09811EF5-C8EC-432F-8BC5-601D359CEC38}" type="presParOf" srcId="{09CEF095-E292-41E6-B0B7-DE12F8419BBC}" destId="{1CBA1595-8938-4CF2-94E9-724D89B21548}" srcOrd="19" destOrd="0" presId="urn:microsoft.com/office/officeart/2005/8/layout/list1"/>
    <dgm:cxn modelId="{9BD9B52E-0991-4F06-A476-32158775A90D}" type="presParOf" srcId="{09CEF095-E292-41E6-B0B7-DE12F8419BBC}" destId="{0A8DA6D0-9D3B-4C15-8CE9-1B1DD0DB3373}" srcOrd="20" destOrd="0" presId="urn:microsoft.com/office/officeart/2005/8/layout/list1"/>
    <dgm:cxn modelId="{DE1EAF84-3F6C-4FEF-BF05-6AA044E28AAB}" type="presParOf" srcId="{0A8DA6D0-9D3B-4C15-8CE9-1B1DD0DB3373}" destId="{26A20E50-103F-4353-B396-8C6BA1E9211B}" srcOrd="0" destOrd="0" presId="urn:microsoft.com/office/officeart/2005/8/layout/list1"/>
    <dgm:cxn modelId="{8EE4340F-43D1-4DCE-912D-2CE4183CFDDC}" type="presParOf" srcId="{0A8DA6D0-9D3B-4C15-8CE9-1B1DD0DB3373}" destId="{FB7D3E42-6EFC-47B0-8C54-A644DD5989B0}" srcOrd="1" destOrd="0" presId="urn:microsoft.com/office/officeart/2005/8/layout/list1"/>
    <dgm:cxn modelId="{B377846D-6B87-434D-9B88-BE6859B7D47E}" type="presParOf" srcId="{09CEF095-E292-41E6-B0B7-DE12F8419BBC}" destId="{EEDE3F01-DA9A-4BCF-868B-3BEAAB29E915}" srcOrd="21" destOrd="0" presId="urn:microsoft.com/office/officeart/2005/8/layout/list1"/>
    <dgm:cxn modelId="{C2A3B3CB-5F77-49C1-A1B9-746F6BA94634}" type="presParOf" srcId="{09CEF095-E292-41E6-B0B7-DE12F8419BBC}" destId="{DBFEE18E-8BC3-4EAA-8521-A9E3EC8CEA30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F31E8A8-6F2D-40A0-AFE5-39ADAE18DAF5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BF7A0E2-6E82-4C6A-AB89-6288C3DD8BFE}">
      <dgm:prSet phldrT="[Текст]" custT="1"/>
      <dgm:spPr/>
      <dgm:t>
        <a:bodyPr/>
        <a:lstStyle/>
        <a:p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особистісного і професійного розвитку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F88B0F-1102-440A-B352-85E50D37784F}" type="parTrans" cxnId="{BDD80602-47AD-420B-897E-68C82B7EA9B5}">
      <dgm:prSet/>
      <dgm:spPr/>
      <dgm:t>
        <a:bodyPr/>
        <a:lstStyle/>
        <a:p>
          <a:endParaRPr lang="ru-RU"/>
        </a:p>
      </dgm:t>
    </dgm:pt>
    <dgm:pt modelId="{6D6D81DF-9DE4-4544-9F75-AB65A8BFF30E}" type="sibTrans" cxnId="{BDD80602-47AD-420B-897E-68C82B7EA9B5}">
      <dgm:prSet/>
      <dgm:spPr/>
      <dgm:t>
        <a:bodyPr/>
        <a:lstStyle/>
        <a:p>
          <a:endParaRPr lang="ru-RU"/>
        </a:p>
      </dgm:t>
    </dgm:pt>
    <dgm:pt modelId="{B21F354C-0E5D-4687-9B1D-D6D1DAC79D0B}">
      <dgm:prSet phldrT="[Текст]" custT="1"/>
      <dgm:spPr/>
      <dgm:t>
        <a:bodyPr/>
        <a:lstStyle/>
        <a:p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 спрямованості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5623FD-6181-4902-831A-D767517654D2}" type="parTrans" cxnId="{F6BA78E1-CBD7-42E7-B149-1A78236B9F21}">
      <dgm:prSet/>
      <dgm:spPr/>
      <dgm:t>
        <a:bodyPr/>
        <a:lstStyle/>
        <a:p>
          <a:endParaRPr lang="ru-RU"/>
        </a:p>
      </dgm:t>
    </dgm:pt>
    <dgm:pt modelId="{AFE469ED-40A0-45C4-8DE2-CF12D4EED653}" type="sibTrans" cxnId="{F6BA78E1-CBD7-42E7-B149-1A78236B9F21}">
      <dgm:prSet/>
      <dgm:spPr/>
      <dgm:t>
        <a:bodyPr/>
        <a:lstStyle/>
        <a:p>
          <a:endParaRPr lang="ru-RU"/>
        </a:p>
      </dgm:t>
    </dgm:pt>
    <dgm:pt modelId="{21E9BB77-5C92-437C-9A9A-5217026A169C}">
      <dgm:prSet phldrT="[Текст]" custT="1"/>
      <dgm:spPr/>
      <dgm:t>
        <a:bodyPr/>
        <a:lstStyle/>
        <a:p>
          <a:r>
            <a:rPr lang="uk-UA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студентоцентризму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509FFD-2B23-43D4-BE3F-A691B9D4516B}" type="parTrans" cxnId="{1BE0544E-CF2B-49E1-97B3-F9D994F7928B}">
      <dgm:prSet/>
      <dgm:spPr/>
      <dgm:t>
        <a:bodyPr/>
        <a:lstStyle/>
        <a:p>
          <a:endParaRPr lang="ru-RU"/>
        </a:p>
      </dgm:t>
    </dgm:pt>
    <dgm:pt modelId="{0084D186-EAE7-4121-862E-B39CBD4AF3ED}" type="sibTrans" cxnId="{1BE0544E-CF2B-49E1-97B3-F9D994F7928B}">
      <dgm:prSet/>
      <dgm:spPr/>
      <dgm:t>
        <a:bodyPr/>
        <a:lstStyle/>
        <a:p>
          <a:endParaRPr lang="ru-RU"/>
        </a:p>
      </dgm:t>
    </dgm:pt>
    <dgm:pt modelId="{E9C92728-2F3D-42CF-A0C8-60E08BE7BCD5}">
      <dgm:prSet custT="1"/>
      <dgm:spPr/>
      <dgm:t>
        <a:bodyPr/>
        <a:lstStyle/>
        <a:p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партнерства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DB484B-6A2A-4855-B8D9-E73742B6C20C}" type="parTrans" cxnId="{E0C0B756-3822-4373-8E46-9295B3872ED0}">
      <dgm:prSet/>
      <dgm:spPr/>
      <dgm:t>
        <a:bodyPr/>
        <a:lstStyle/>
        <a:p>
          <a:endParaRPr lang="ru-RU"/>
        </a:p>
      </dgm:t>
    </dgm:pt>
    <dgm:pt modelId="{1BB1AC5C-33DB-4169-BD23-B89EFA522EE8}" type="sibTrans" cxnId="{E0C0B756-3822-4373-8E46-9295B3872ED0}">
      <dgm:prSet/>
      <dgm:spPr/>
      <dgm:t>
        <a:bodyPr/>
        <a:lstStyle/>
        <a:p>
          <a:endParaRPr lang="ru-RU"/>
        </a:p>
      </dgm:t>
    </dgm:pt>
    <dgm:pt modelId="{75529D9B-BFEA-4461-86E3-85FC1F1B448E}">
      <dgm:prSet custT="1"/>
      <dgm:spPr/>
      <dgm:t>
        <a:bodyPr/>
        <a:lstStyle/>
        <a:p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діалогічності і співпраці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CA36FB-2F74-45CC-A162-2CE6BCD01D16}" type="parTrans" cxnId="{843E442F-66DE-44BE-A1A6-55CC6ABAAE12}">
      <dgm:prSet/>
      <dgm:spPr/>
      <dgm:t>
        <a:bodyPr/>
        <a:lstStyle/>
        <a:p>
          <a:endParaRPr lang="ru-RU"/>
        </a:p>
      </dgm:t>
    </dgm:pt>
    <dgm:pt modelId="{F8D86DDE-DC24-4FE2-9410-FA455BFD5159}" type="sibTrans" cxnId="{843E442F-66DE-44BE-A1A6-55CC6ABAAE12}">
      <dgm:prSet/>
      <dgm:spPr/>
      <dgm:t>
        <a:bodyPr/>
        <a:lstStyle/>
        <a:p>
          <a:endParaRPr lang="ru-RU"/>
        </a:p>
      </dgm:t>
    </dgm:pt>
    <dgm:pt modelId="{64145DEB-E7C9-4FBA-A02D-7BFA8BE0E6FA}">
      <dgm:prSet custT="1"/>
      <dgm:spPr/>
      <dgm:t>
        <a:bodyPr/>
        <a:lstStyle/>
        <a:p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побудови індивідуальної освітньої траєкторії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EC0AB9-37BC-40B1-9D08-E25D9D164AB8}" type="parTrans" cxnId="{DCA532BB-D356-49BF-BA93-47DC02F79F88}">
      <dgm:prSet/>
      <dgm:spPr/>
      <dgm:t>
        <a:bodyPr/>
        <a:lstStyle/>
        <a:p>
          <a:endParaRPr lang="ru-RU"/>
        </a:p>
      </dgm:t>
    </dgm:pt>
    <dgm:pt modelId="{DCCDFD59-2319-41B3-9D63-F23C2E572657}" type="sibTrans" cxnId="{DCA532BB-D356-49BF-BA93-47DC02F79F88}">
      <dgm:prSet/>
      <dgm:spPr/>
      <dgm:t>
        <a:bodyPr/>
        <a:lstStyle/>
        <a:p>
          <a:endParaRPr lang="ru-RU"/>
        </a:p>
      </dgm:t>
    </dgm:pt>
    <dgm:pt modelId="{D274ADBC-4B81-4D9A-A628-E2A9DFDBAE21}">
      <dgm:prSet custT="1"/>
      <dgm:spPr/>
      <dgm:t>
        <a:bodyPr/>
        <a:lstStyle/>
        <a:p>
          <a:r>
            <a:rPr lang="uk-UA" sz="1800" b="1" dirty="0"/>
            <a:t>СПЕЦИФІЧНІ ПРИНЦИПИ:</a:t>
          </a:r>
          <a:endParaRPr lang="ru-RU" sz="1800" b="1" dirty="0"/>
        </a:p>
      </dgm:t>
    </dgm:pt>
    <dgm:pt modelId="{1B0783CF-CF82-4813-AD1A-E0860E58C7EF}" type="parTrans" cxnId="{0FBCFBBD-E3E8-4E55-A357-40C3AB45A5D3}">
      <dgm:prSet/>
      <dgm:spPr/>
      <dgm:t>
        <a:bodyPr/>
        <a:lstStyle/>
        <a:p>
          <a:endParaRPr lang="ru-RU"/>
        </a:p>
      </dgm:t>
    </dgm:pt>
    <dgm:pt modelId="{F49FC325-4B93-4D2C-B3B8-D4DC9BAC5542}" type="sibTrans" cxnId="{0FBCFBBD-E3E8-4E55-A357-40C3AB45A5D3}">
      <dgm:prSet/>
      <dgm:spPr/>
      <dgm:t>
        <a:bodyPr/>
        <a:lstStyle/>
        <a:p>
          <a:endParaRPr lang="ru-RU"/>
        </a:p>
      </dgm:t>
    </dgm:pt>
    <dgm:pt modelId="{6DE07579-2DC1-476D-94B4-1D3D06F2BBBA}" type="pres">
      <dgm:prSet presAssocID="{1F31E8A8-6F2D-40A0-AFE5-39ADAE18DA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FD327D-4BD9-4554-A1C9-74DC46DB01A6}" type="pres">
      <dgm:prSet presAssocID="{D274ADBC-4B81-4D9A-A628-E2A9DFDBAE21}" presName="parentLin" presStyleCnt="0"/>
      <dgm:spPr/>
    </dgm:pt>
    <dgm:pt modelId="{70B9F80F-0645-45B2-91CB-A946D86B3AA6}" type="pres">
      <dgm:prSet presAssocID="{D274ADBC-4B81-4D9A-A628-E2A9DFDBAE21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4161E3FF-E921-4A91-AD6C-BEF2E83A9717}" type="pres">
      <dgm:prSet presAssocID="{D274ADBC-4B81-4D9A-A628-E2A9DFDBAE21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BAA91E-A3B0-4073-8D4E-0C2908BA3552}" type="pres">
      <dgm:prSet presAssocID="{D274ADBC-4B81-4D9A-A628-E2A9DFDBAE21}" presName="negativeSpace" presStyleCnt="0"/>
      <dgm:spPr/>
    </dgm:pt>
    <dgm:pt modelId="{23AE2138-52F4-49D6-976C-069A05F3ACB3}" type="pres">
      <dgm:prSet presAssocID="{D274ADBC-4B81-4D9A-A628-E2A9DFDBAE21}" presName="childText" presStyleLbl="conFgAcc1" presStyleIdx="0" presStyleCnt="7">
        <dgm:presLayoutVars>
          <dgm:bulletEnabled val="1"/>
        </dgm:presLayoutVars>
      </dgm:prSet>
      <dgm:spPr/>
    </dgm:pt>
    <dgm:pt modelId="{17B3504C-612A-4574-BEC9-864FC9C9C56E}" type="pres">
      <dgm:prSet presAssocID="{F49FC325-4B93-4D2C-B3B8-D4DC9BAC5542}" presName="spaceBetweenRectangles" presStyleCnt="0"/>
      <dgm:spPr/>
    </dgm:pt>
    <dgm:pt modelId="{A89CBCED-8AA8-4D6F-B6CB-AA870548F972}" type="pres">
      <dgm:prSet presAssocID="{2BF7A0E2-6E82-4C6A-AB89-6288C3DD8BFE}" presName="parentLin" presStyleCnt="0"/>
      <dgm:spPr/>
    </dgm:pt>
    <dgm:pt modelId="{B3BD2D47-7C5E-4F78-8D70-950BBAB58C95}" type="pres">
      <dgm:prSet presAssocID="{2BF7A0E2-6E82-4C6A-AB89-6288C3DD8BFE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073EED7A-DF8E-417B-9078-61B1B4C8E06A}" type="pres">
      <dgm:prSet presAssocID="{2BF7A0E2-6E82-4C6A-AB89-6288C3DD8BFE}" presName="parentText" presStyleLbl="node1" presStyleIdx="1" presStyleCnt="7" custLinFactNeighborX="-3358" custLinFactNeighborY="30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3B91ED-E97F-4A90-81C6-9541D6E3A945}" type="pres">
      <dgm:prSet presAssocID="{2BF7A0E2-6E82-4C6A-AB89-6288C3DD8BFE}" presName="negativeSpace" presStyleCnt="0"/>
      <dgm:spPr/>
    </dgm:pt>
    <dgm:pt modelId="{EF1DC83E-1562-4197-AC15-1A6F2A9D265E}" type="pres">
      <dgm:prSet presAssocID="{2BF7A0E2-6E82-4C6A-AB89-6288C3DD8BFE}" presName="childText" presStyleLbl="conFgAcc1" presStyleIdx="1" presStyleCnt="7" custLinFactY="-13774" custLinFactNeighborX="-253" custLinFactNeighborY="-100000">
        <dgm:presLayoutVars>
          <dgm:bulletEnabled val="1"/>
        </dgm:presLayoutVars>
      </dgm:prSet>
      <dgm:spPr/>
    </dgm:pt>
    <dgm:pt modelId="{E286A9EA-CFB9-409B-81C5-7387A7EEF287}" type="pres">
      <dgm:prSet presAssocID="{6D6D81DF-9DE4-4544-9F75-AB65A8BFF30E}" presName="spaceBetweenRectangles" presStyleCnt="0"/>
      <dgm:spPr/>
    </dgm:pt>
    <dgm:pt modelId="{ACBA2A25-86C2-4432-A22F-F2C5F68ACD57}" type="pres">
      <dgm:prSet presAssocID="{B21F354C-0E5D-4687-9B1D-D6D1DAC79D0B}" presName="parentLin" presStyleCnt="0"/>
      <dgm:spPr/>
    </dgm:pt>
    <dgm:pt modelId="{D4E7B06E-CAD5-43AA-96E5-80630E52F7F0}" type="pres">
      <dgm:prSet presAssocID="{B21F354C-0E5D-4687-9B1D-D6D1DAC79D0B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33AFBC65-2196-409F-B9BE-5A10745B5A9D}" type="pres">
      <dgm:prSet presAssocID="{B21F354C-0E5D-4687-9B1D-D6D1DAC79D0B}" presName="parentText" presStyleLbl="node1" presStyleIdx="2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07C8E7-D6D0-41F1-90C2-B07B7274810D}" type="pres">
      <dgm:prSet presAssocID="{B21F354C-0E5D-4687-9B1D-D6D1DAC79D0B}" presName="negativeSpace" presStyleCnt="0"/>
      <dgm:spPr/>
    </dgm:pt>
    <dgm:pt modelId="{4FF13602-086E-470D-A499-92931DB2D45F}" type="pres">
      <dgm:prSet presAssocID="{B21F354C-0E5D-4687-9B1D-D6D1DAC79D0B}" presName="childText" presStyleLbl="conFgAcc1" presStyleIdx="2" presStyleCnt="7">
        <dgm:presLayoutVars>
          <dgm:bulletEnabled val="1"/>
        </dgm:presLayoutVars>
      </dgm:prSet>
      <dgm:spPr/>
    </dgm:pt>
    <dgm:pt modelId="{F86399A5-89FA-4256-BC14-835115C2813B}" type="pres">
      <dgm:prSet presAssocID="{AFE469ED-40A0-45C4-8DE2-CF12D4EED653}" presName="spaceBetweenRectangles" presStyleCnt="0"/>
      <dgm:spPr/>
    </dgm:pt>
    <dgm:pt modelId="{9F6B27CD-4256-4B7E-AD8D-8BE793A965DC}" type="pres">
      <dgm:prSet presAssocID="{64145DEB-E7C9-4FBA-A02D-7BFA8BE0E6FA}" presName="parentLin" presStyleCnt="0"/>
      <dgm:spPr/>
    </dgm:pt>
    <dgm:pt modelId="{3AEE7642-3A2F-4F75-A15E-C05EC42570EF}" type="pres">
      <dgm:prSet presAssocID="{64145DEB-E7C9-4FBA-A02D-7BFA8BE0E6FA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2147D490-5318-490D-BA4A-015D41237CDD}" type="pres">
      <dgm:prSet presAssocID="{64145DEB-E7C9-4FBA-A02D-7BFA8BE0E6FA}" presName="parentText" presStyleLbl="node1" presStyleIdx="3" presStyleCnt="7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51BAF7-7F15-43F5-8652-D9342B92EC40}" type="pres">
      <dgm:prSet presAssocID="{64145DEB-E7C9-4FBA-A02D-7BFA8BE0E6FA}" presName="negativeSpace" presStyleCnt="0"/>
      <dgm:spPr/>
    </dgm:pt>
    <dgm:pt modelId="{007E5378-F2D0-450E-8C36-209ECB89771B}" type="pres">
      <dgm:prSet presAssocID="{64145DEB-E7C9-4FBA-A02D-7BFA8BE0E6FA}" presName="childText" presStyleLbl="conFgAcc1" presStyleIdx="3" presStyleCnt="7">
        <dgm:presLayoutVars>
          <dgm:bulletEnabled val="1"/>
        </dgm:presLayoutVars>
      </dgm:prSet>
      <dgm:spPr/>
    </dgm:pt>
    <dgm:pt modelId="{53DA2B70-2318-42E6-8593-4C92EDD22089}" type="pres">
      <dgm:prSet presAssocID="{DCCDFD59-2319-41B3-9D63-F23C2E572657}" presName="spaceBetweenRectangles" presStyleCnt="0"/>
      <dgm:spPr/>
    </dgm:pt>
    <dgm:pt modelId="{482E0B55-78B0-46D9-8303-00D6A196AB5A}" type="pres">
      <dgm:prSet presAssocID="{21E9BB77-5C92-437C-9A9A-5217026A169C}" presName="parentLin" presStyleCnt="0"/>
      <dgm:spPr/>
    </dgm:pt>
    <dgm:pt modelId="{A1EFC3B5-2D26-478C-9F5F-EA0AC9841CF3}" type="pres">
      <dgm:prSet presAssocID="{21E9BB77-5C92-437C-9A9A-5217026A169C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57E2756A-3B58-440A-995A-B3209E2BABB9}" type="pres">
      <dgm:prSet presAssocID="{21E9BB77-5C92-437C-9A9A-5217026A169C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7DA17D-6CF6-4F50-AA7D-5967020FF8F7}" type="pres">
      <dgm:prSet presAssocID="{21E9BB77-5C92-437C-9A9A-5217026A169C}" presName="negativeSpace" presStyleCnt="0"/>
      <dgm:spPr/>
    </dgm:pt>
    <dgm:pt modelId="{671485AC-463D-4558-9C59-77E542418099}" type="pres">
      <dgm:prSet presAssocID="{21E9BB77-5C92-437C-9A9A-5217026A169C}" presName="childText" presStyleLbl="conFgAcc1" presStyleIdx="4" presStyleCnt="7">
        <dgm:presLayoutVars>
          <dgm:bulletEnabled val="1"/>
        </dgm:presLayoutVars>
      </dgm:prSet>
      <dgm:spPr/>
    </dgm:pt>
    <dgm:pt modelId="{CA303214-78DC-4952-9B54-FAD2E3374311}" type="pres">
      <dgm:prSet presAssocID="{0084D186-EAE7-4121-862E-B39CBD4AF3ED}" presName="spaceBetweenRectangles" presStyleCnt="0"/>
      <dgm:spPr/>
    </dgm:pt>
    <dgm:pt modelId="{B8949CCF-91B8-4FBE-8C86-B310F259B0D2}" type="pres">
      <dgm:prSet presAssocID="{75529D9B-BFEA-4461-86E3-85FC1F1B448E}" presName="parentLin" presStyleCnt="0"/>
      <dgm:spPr/>
    </dgm:pt>
    <dgm:pt modelId="{2E93DFBC-DA86-472E-9B00-2741452258D7}" type="pres">
      <dgm:prSet presAssocID="{75529D9B-BFEA-4461-86E3-85FC1F1B448E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607416D2-A1F7-4232-BD55-CF9554368814}" type="pres">
      <dgm:prSet presAssocID="{75529D9B-BFEA-4461-86E3-85FC1F1B448E}" presName="parentText" presStyleLbl="node1" presStyleIdx="5" presStyleCnt="7" custLinFactNeighborX="-10284" custLinFactNeighborY="-25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B0A62D-08C9-4BEB-A90F-460932CB9AB5}" type="pres">
      <dgm:prSet presAssocID="{75529D9B-BFEA-4461-86E3-85FC1F1B448E}" presName="negativeSpace" presStyleCnt="0"/>
      <dgm:spPr/>
    </dgm:pt>
    <dgm:pt modelId="{0B81015C-1E22-43CF-9ECF-09070195685D}" type="pres">
      <dgm:prSet presAssocID="{75529D9B-BFEA-4461-86E3-85FC1F1B448E}" presName="childText" presStyleLbl="conFgAcc1" presStyleIdx="5" presStyleCnt="7">
        <dgm:presLayoutVars>
          <dgm:bulletEnabled val="1"/>
        </dgm:presLayoutVars>
      </dgm:prSet>
      <dgm:spPr/>
    </dgm:pt>
    <dgm:pt modelId="{709829F3-20A4-44E5-9A76-011D957ADE53}" type="pres">
      <dgm:prSet presAssocID="{F8D86DDE-DC24-4FE2-9410-FA455BFD5159}" presName="spaceBetweenRectangles" presStyleCnt="0"/>
      <dgm:spPr/>
    </dgm:pt>
    <dgm:pt modelId="{075E6AB2-F08B-454D-9B0E-D0F59BDAB164}" type="pres">
      <dgm:prSet presAssocID="{E9C92728-2F3D-42CF-A0C8-60E08BE7BCD5}" presName="parentLin" presStyleCnt="0"/>
      <dgm:spPr/>
    </dgm:pt>
    <dgm:pt modelId="{F7777F97-C624-44C1-AE30-F1233E313BC2}" type="pres">
      <dgm:prSet presAssocID="{E9C92728-2F3D-42CF-A0C8-60E08BE7BCD5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CA57D470-0D0E-4782-A8C0-CCEEAEF68C0C}" type="pres">
      <dgm:prSet presAssocID="{E9C92728-2F3D-42CF-A0C8-60E08BE7BCD5}" presName="parentText" presStyleLbl="node1" presStyleIdx="6" presStyleCnt="7" custLinFactNeighborX="13712" custLinFactNeighborY="25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B320F3-C3A7-40A1-862E-80C795E10E68}" type="pres">
      <dgm:prSet presAssocID="{E9C92728-2F3D-42CF-A0C8-60E08BE7BCD5}" presName="negativeSpace" presStyleCnt="0"/>
      <dgm:spPr/>
    </dgm:pt>
    <dgm:pt modelId="{AE5AA668-C44B-4AD7-935D-9834EC0DE478}" type="pres">
      <dgm:prSet presAssocID="{E9C92728-2F3D-42CF-A0C8-60E08BE7BCD5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DCA532BB-D356-49BF-BA93-47DC02F79F88}" srcId="{1F31E8A8-6F2D-40A0-AFE5-39ADAE18DAF5}" destId="{64145DEB-E7C9-4FBA-A02D-7BFA8BE0E6FA}" srcOrd="3" destOrd="0" parTransId="{49EC0AB9-37BC-40B1-9D08-E25D9D164AB8}" sibTransId="{DCCDFD59-2319-41B3-9D63-F23C2E572657}"/>
    <dgm:cxn modelId="{E0C0B756-3822-4373-8E46-9295B3872ED0}" srcId="{1F31E8A8-6F2D-40A0-AFE5-39ADAE18DAF5}" destId="{E9C92728-2F3D-42CF-A0C8-60E08BE7BCD5}" srcOrd="6" destOrd="0" parTransId="{F7DB484B-6A2A-4855-B8D9-E73742B6C20C}" sibTransId="{1BB1AC5C-33DB-4169-BD23-B89EFA522EE8}"/>
    <dgm:cxn modelId="{BDD80602-47AD-420B-897E-68C82B7EA9B5}" srcId="{1F31E8A8-6F2D-40A0-AFE5-39ADAE18DAF5}" destId="{2BF7A0E2-6E82-4C6A-AB89-6288C3DD8BFE}" srcOrd="1" destOrd="0" parTransId="{7CF88B0F-1102-440A-B352-85E50D37784F}" sibTransId="{6D6D81DF-9DE4-4544-9F75-AB65A8BFF30E}"/>
    <dgm:cxn modelId="{EC3A93E6-11E6-4BB4-8F2A-804B42FBAF8C}" type="presOf" srcId="{E9C92728-2F3D-42CF-A0C8-60E08BE7BCD5}" destId="{F7777F97-C624-44C1-AE30-F1233E313BC2}" srcOrd="0" destOrd="0" presId="urn:microsoft.com/office/officeart/2005/8/layout/list1"/>
    <dgm:cxn modelId="{7FE63B68-36ED-407B-AF08-5845EAFDC9DB}" type="presOf" srcId="{2BF7A0E2-6E82-4C6A-AB89-6288C3DD8BFE}" destId="{B3BD2D47-7C5E-4F78-8D70-950BBAB58C95}" srcOrd="0" destOrd="0" presId="urn:microsoft.com/office/officeart/2005/8/layout/list1"/>
    <dgm:cxn modelId="{3331EE68-FFF1-4C8A-AF3E-9B3A0543119F}" type="presOf" srcId="{1F31E8A8-6F2D-40A0-AFE5-39ADAE18DAF5}" destId="{6DE07579-2DC1-476D-94B4-1D3D06F2BBBA}" srcOrd="0" destOrd="0" presId="urn:microsoft.com/office/officeart/2005/8/layout/list1"/>
    <dgm:cxn modelId="{A29D9847-10BA-45AE-AD36-1D5306775D47}" type="presOf" srcId="{B21F354C-0E5D-4687-9B1D-D6D1DAC79D0B}" destId="{D4E7B06E-CAD5-43AA-96E5-80630E52F7F0}" srcOrd="0" destOrd="0" presId="urn:microsoft.com/office/officeart/2005/8/layout/list1"/>
    <dgm:cxn modelId="{ED641A6C-0F63-461E-A510-ACFF1F861D39}" type="presOf" srcId="{B21F354C-0E5D-4687-9B1D-D6D1DAC79D0B}" destId="{33AFBC65-2196-409F-B9BE-5A10745B5A9D}" srcOrd="1" destOrd="0" presId="urn:microsoft.com/office/officeart/2005/8/layout/list1"/>
    <dgm:cxn modelId="{BF37316D-0349-400E-AF8D-C664401AF3C2}" type="presOf" srcId="{E9C92728-2F3D-42CF-A0C8-60E08BE7BCD5}" destId="{CA57D470-0D0E-4782-A8C0-CCEEAEF68C0C}" srcOrd="1" destOrd="0" presId="urn:microsoft.com/office/officeart/2005/8/layout/list1"/>
    <dgm:cxn modelId="{75FD34DB-46E7-4489-B8D4-9BE4F50ED640}" type="presOf" srcId="{21E9BB77-5C92-437C-9A9A-5217026A169C}" destId="{57E2756A-3B58-440A-995A-B3209E2BABB9}" srcOrd="1" destOrd="0" presId="urn:microsoft.com/office/officeart/2005/8/layout/list1"/>
    <dgm:cxn modelId="{843E442F-66DE-44BE-A1A6-55CC6ABAAE12}" srcId="{1F31E8A8-6F2D-40A0-AFE5-39ADAE18DAF5}" destId="{75529D9B-BFEA-4461-86E3-85FC1F1B448E}" srcOrd="5" destOrd="0" parTransId="{40CA36FB-2F74-45CC-A162-2CE6BCD01D16}" sibTransId="{F8D86DDE-DC24-4FE2-9410-FA455BFD5159}"/>
    <dgm:cxn modelId="{E1071A2E-D7F9-4FEA-9198-6589C8260619}" type="presOf" srcId="{64145DEB-E7C9-4FBA-A02D-7BFA8BE0E6FA}" destId="{3AEE7642-3A2F-4F75-A15E-C05EC42570EF}" srcOrd="0" destOrd="0" presId="urn:microsoft.com/office/officeart/2005/8/layout/list1"/>
    <dgm:cxn modelId="{2807A5D2-6905-48F0-9160-8411E70D3E72}" type="presOf" srcId="{75529D9B-BFEA-4461-86E3-85FC1F1B448E}" destId="{607416D2-A1F7-4232-BD55-CF9554368814}" srcOrd="1" destOrd="0" presId="urn:microsoft.com/office/officeart/2005/8/layout/list1"/>
    <dgm:cxn modelId="{1BA56B25-43F0-4C65-9762-9B08CF7071A5}" type="presOf" srcId="{D274ADBC-4B81-4D9A-A628-E2A9DFDBAE21}" destId="{70B9F80F-0645-45B2-91CB-A946D86B3AA6}" srcOrd="0" destOrd="0" presId="urn:microsoft.com/office/officeart/2005/8/layout/list1"/>
    <dgm:cxn modelId="{1BE0544E-CF2B-49E1-97B3-F9D994F7928B}" srcId="{1F31E8A8-6F2D-40A0-AFE5-39ADAE18DAF5}" destId="{21E9BB77-5C92-437C-9A9A-5217026A169C}" srcOrd="4" destOrd="0" parTransId="{10509FFD-2B23-43D4-BE3F-A691B9D4516B}" sibTransId="{0084D186-EAE7-4121-862E-B39CBD4AF3ED}"/>
    <dgm:cxn modelId="{0AFDB46B-E8B6-471F-8DAC-B12A862B85C1}" type="presOf" srcId="{75529D9B-BFEA-4461-86E3-85FC1F1B448E}" destId="{2E93DFBC-DA86-472E-9B00-2741452258D7}" srcOrd="0" destOrd="0" presId="urn:microsoft.com/office/officeart/2005/8/layout/list1"/>
    <dgm:cxn modelId="{C5FB9446-820A-47FD-AC64-E0A2BAE65463}" type="presOf" srcId="{D274ADBC-4B81-4D9A-A628-E2A9DFDBAE21}" destId="{4161E3FF-E921-4A91-AD6C-BEF2E83A9717}" srcOrd="1" destOrd="0" presId="urn:microsoft.com/office/officeart/2005/8/layout/list1"/>
    <dgm:cxn modelId="{F6BA78E1-CBD7-42E7-B149-1A78236B9F21}" srcId="{1F31E8A8-6F2D-40A0-AFE5-39ADAE18DAF5}" destId="{B21F354C-0E5D-4687-9B1D-D6D1DAC79D0B}" srcOrd="2" destOrd="0" parTransId="{F45623FD-6181-4902-831A-D767517654D2}" sibTransId="{AFE469ED-40A0-45C4-8DE2-CF12D4EED653}"/>
    <dgm:cxn modelId="{0FBCFBBD-E3E8-4E55-A357-40C3AB45A5D3}" srcId="{1F31E8A8-6F2D-40A0-AFE5-39ADAE18DAF5}" destId="{D274ADBC-4B81-4D9A-A628-E2A9DFDBAE21}" srcOrd="0" destOrd="0" parTransId="{1B0783CF-CF82-4813-AD1A-E0860E58C7EF}" sibTransId="{F49FC325-4B93-4D2C-B3B8-D4DC9BAC5542}"/>
    <dgm:cxn modelId="{93A939CB-E136-42F6-AB20-AA7FA1C93F79}" type="presOf" srcId="{21E9BB77-5C92-437C-9A9A-5217026A169C}" destId="{A1EFC3B5-2D26-478C-9F5F-EA0AC9841CF3}" srcOrd="0" destOrd="0" presId="urn:microsoft.com/office/officeart/2005/8/layout/list1"/>
    <dgm:cxn modelId="{A3054952-B9B7-4176-BC24-476727E8CB80}" type="presOf" srcId="{64145DEB-E7C9-4FBA-A02D-7BFA8BE0E6FA}" destId="{2147D490-5318-490D-BA4A-015D41237CDD}" srcOrd="1" destOrd="0" presId="urn:microsoft.com/office/officeart/2005/8/layout/list1"/>
    <dgm:cxn modelId="{5CE8BBD6-FD6B-4F18-BEFE-664E0CFE470E}" type="presOf" srcId="{2BF7A0E2-6E82-4C6A-AB89-6288C3DD8BFE}" destId="{073EED7A-DF8E-417B-9078-61B1B4C8E06A}" srcOrd="1" destOrd="0" presId="urn:microsoft.com/office/officeart/2005/8/layout/list1"/>
    <dgm:cxn modelId="{A6CA3D94-3E8D-4CDB-B57C-1F1BCC02FE31}" type="presParOf" srcId="{6DE07579-2DC1-476D-94B4-1D3D06F2BBBA}" destId="{83FD327D-4BD9-4554-A1C9-74DC46DB01A6}" srcOrd="0" destOrd="0" presId="urn:microsoft.com/office/officeart/2005/8/layout/list1"/>
    <dgm:cxn modelId="{ED8A7489-D4AA-4F51-BAAF-7AD7ED885945}" type="presParOf" srcId="{83FD327D-4BD9-4554-A1C9-74DC46DB01A6}" destId="{70B9F80F-0645-45B2-91CB-A946D86B3AA6}" srcOrd="0" destOrd="0" presId="urn:microsoft.com/office/officeart/2005/8/layout/list1"/>
    <dgm:cxn modelId="{9321ADBC-C2ED-4FDD-8CAB-D67B3BEC557F}" type="presParOf" srcId="{83FD327D-4BD9-4554-A1C9-74DC46DB01A6}" destId="{4161E3FF-E921-4A91-AD6C-BEF2E83A9717}" srcOrd="1" destOrd="0" presId="urn:microsoft.com/office/officeart/2005/8/layout/list1"/>
    <dgm:cxn modelId="{13E3F18B-44F3-4A5A-A8C6-7E384CC32F39}" type="presParOf" srcId="{6DE07579-2DC1-476D-94B4-1D3D06F2BBBA}" destId="{01BAA91E-A3B0-4073-8D4E-0C2908BA3552}" srcOrd="1" destOrd="0" presId="urn:microsoft.com/office/officeart/2005/8/layout/list1"/>
    <dgm:cxn modelId="{D90DFAD5-91DE-49E2-9175-7B1C7E82861F}" type="presParOf" srcId="{6DE07579-2DC1-476D-94B4-1D3D06F2BBBA}" destId="{23AE2138-52F4-49D6-976C-069A05F3ACB3}" srcOrd="2" destOrd="0" presId="urn:microsoft.com/office/officeart/2005/8/layout/list1"/>
    <dgm:cxn modelId="{150033AC-FCA2-44AA-B14A-54A26179C856}" type="presParOf" srcId="{6DE07579-2DC1-476D-94B4-1D3D06F2BBBA}" destId="{17B3504C-612A-4574-BEC9-864FC9C9C56E}" srcOrd="3" destOrd="0" presId="urn:microsoft.com/office/officeart/2005/8/layout/list1"/>
    <dgm:cxn modelId="{9CB870EF-1ECB-4088-B76C-88B4A7013833}" type="presParOf" srcId="{6DE07579-2DC1-476D-94B4-1D3D06F2BBBA}" destId="{A89CBCED-8AA8-4D6F-B6CB-AA870548F972}" srcOrd="4" destOrd="0" presId="urn:microsoft.com/office/officeart/2005/8/layout/list1"/>
    <dgm:cxn modelId="{B6038699-09C8-4AF7-AD9E-721E13150584}" type="presParOf" srcId="{A89CBCED-8AA8-4D6F-B6CB-AA870548F972}" destId="{B3BD2D47-7C5E-4F78-8D70-950BBAB58C95}" srcOrd="0" destOrd="0" presId="urn:microsoft.com/office/officeart/2005/8/layout/list1"/>
    <dgm:cxn modelId="{668A0EDC-315A-40A7-A234-BE688F7A890E}" type="presParOf" srcId="{A89CBCED-8AA8-4D6F-B6CB-AA870548F972}" destId="{073EED7A-DF8E-417B-9078-61B1B4C8E06A}" srcOrd="1" destOrd="0" presId="urn:microsoft.com/office/officeart/2005/8/layout/list1"/>
    <dgm:cxn modelId="{DB2DE128-EC3E-4D2A-A0A0-14DA4E5C389E}" type="presParOf" srcId="{6DE07579-2DC1-476D-94B4-1D3D06F2BBBA}" destId="{C23B91ED-E97F-4A90-81C6-9541D6E3A945}" srcOrd="5" destOrd="0" presId="urn:microsoft.com/office/officeart/2005/8/layout/list1"/>
    <dgm:cxn modelId="{B641E549-7EDB-4D9F-8C99-2A1DFB01AD83}" type="presParOf" srcId="{6DE07579-2DC1-476D-94B4-1D3D06F2BBBA}" destId="{EF1DC83E-1562-4197-AC15-1A6F2A9D265E}" srcOrd="6" destOrd="0" presId="urn:microsoft.com/office/officeart/2005/8/layout/list1"/>
    <dgm:cxn modelId="{C518B99D-8535-4549-85F2-825E3AF0EAC5}" type="presParOf" srcId="{6DE07579-2DC1-476D-94B4-1D3D06F2BBBA}" destId="{E286A9EA-CFB9-409B-81C5-7387A7EEF287}" srcOrd="7" destOrd="0" presId="urn:microsoft.com/office/officeart/2005/8/layout/list1"/>
    <dgm:cxn modelId="{CA27E83F-30DF-4F6F-A875-2C56BB53710F}" type="presParOf" srcId="{6DE07579-2DC1-476D-94B4-1D3D06F2BBBA}" destId="{ACBA2A25-86C2-4432-A22F-F2C5F68ACD57}" srcOrd="8" destOrd="0" presId="urn:microsoft.com/office/officeart/2005/8/layout/list1"/>
    <dgm:cxn modelId="{FCDE19F2-33FA-4FA5-9F35-17A6011CCD7E}" type="presParOf" srcId="{ACBA2A25-86C2-4432-A22F-F2C5F68ACD57}" destId="{D4E7B06E-CAD5-43AA-96E5-80630E52F7F0}" srcOrd="0" destOrd="0" presId="urn:microsoft.com/office/officeart/2005/8/layout/list1"/>
    <dgm:cxn modelId="{7C9296D2-0C1D-4429-AEEB-704ACDD978FF}" type="presParOf" srcId="{ACBA2A25-86C2-4432-A22F-F2C5F68ACD57}" destId="{33AFBC65-2196-409F-B9BE-5A10745B5A9D}" srcOrd="1" destOrd="0" presId="urn:microsoft.com/office/officeart/2005/8/layout/list1"/>
    <dgm:cxn modelId="{ED43B913-94BB-487A-8744-3C5A4D3D03A3}" type="presParOf" srcId="{6DE07579-2DC1-476D-94B4-1D3D06F2BBBA}" destId="{1207C8E7-D6D0-41F1-90C2-B07B7274810D}" srcOrd="9" destOrd="0" presId="urn:microsoft.com/office/officeart/2005/8/layout/list1"/>
    <dgm:cxn modelId="{CFC30640-67FB-4D12-839C-FF1063957F20}" type="presParOf" srcId="{6DE07579-2DC1-476D-94B4-1D3D06F2BBBA}" destId="{4FF13602-086E-470D-A499-92931DB2D45F}" srcOrd="10" destOrd="0" presId="urn:microsoft.com/office/officeart/2005/8/layout/list1"/>
    <dgm:cxn modelId="{04FCD0E4-2140-44F5-9E8F-3DAC8682F47A}" type="presParOf" srcId="{6DE07579-2DC1-476D-94B4-1D3D06F2BBBA}" destId="{F86399A5-89FA-4256-BC14-835115C2813B}" srcOrd="11" destOrd="0" presId="urn:microsoft.com/office/officeart/2005/8/layout/list1"/>
    <dgm:cxn modelId="{B9E3C87F-03AC-46E2-9F96-ACDD899AFFC0}" type="presParOf" srcId="{6DE07579-2DC1-476D-94B4-1D3D06F2BBBA}" destId="{9F6B27CD-4256-4B7E-AD8D-8BE793A965DC}" srcOrd="12" destOrd="0" presId="urn:microsoft.com/office/officeart/2005/8/layout/list1"/>
    <dgm:cxn modelId="{B43128E6-E6AB-4414-98F2-EFC8B9F7A803}" type="presParOf" srcId="{9F6B27CD-4256-4B7E-AD8D-8BE793A965DC}" destId="{3AEE7642-3A2F-4F75-A15E-C05EC42570EF}" srcOrd="0" destOrd="0" presId="urn:microsoft.com/office/officeart/2005/8/layout/list1"/>
    <dgm:cxn modelId="{96D6BD3E-9B5A-45E9-8507-24D423C1FC67}" type="presParOf" srcId="{9F6B27CD-4256-4B7E-AD8D-8BE793A965DC}" destId="{2147D490-5318-490D-BA4A-015D41237CDD}" srcOrd="1" destOrd="0" presId="urn:microsoft.com/office/officeart/2005/8/layout/list1"/>
    <dgm:cxn modelId="{AE196E80-C070-4815-AD67-E0D9BA733C78}" type="presParOf" srcId="{6DE07579-2DC1-476D-94B4-1D3D06F2BBBA}" destId="{8251BAF7-7F15-43F5-8652-D9342B92EC40}" srcOrd="13" destOrd="0" presId="urn:microsoft.com/office/officeart/2005/8/layout/list1"/>
    <dgm:cxn modelId="{BAB91E76-521A-4FBE-B6BF-335228A3D4F1}" type="presParOf" srcId="{6DE07579-2DC1-476D-94B4-1D3D06F2BBBA}" destId="{007E5378-F2D0-450E-8C36-209ECB89771B}" srcOrd="14" destOrd="0" presId="urn:microsoft.com/office/officeart/2005/8/layout/list1"/>
    <dgm:cxn modelId="{C77F4C63-15BC-4082-93D7-46923F12C348}" type="presParOf" srcId="{6DE07579-2DC1-476D-94B4-1D3D06F2BBBA}" destId="{53DA2B70-2318-42E6-8593-4C92EDD22089}" srcOrd="15" destOrd="0" presId="urn:microsoft.com/office/officeart/2005/8/layout/list1"/>
    <dgm:cxn modelId="{ADA79330-40FF-452C-AD19-D272B035D8BB}" type="presParOf" srcId="{6DE07579-2DC1-476D-94B4-1D3D06F2BBBA}" destId="{482E0B55-78B0-46D9-8303-00D6A196AB5A}" srcOrd="16" destOrd="0" presId="urn:microsoft.com/office/officeart/2005/8/layout/list1"/>
    <dgm:cxn modelId="{9FAF8393-EF47-40BE-98E6-0FC4539A59AF}" type="presParOf" srcId="{482E0B55-78B0-46D9-8303-00D6A196AB5A}" destId="{A1EFC3B5-2D26-478C-9F5F-EA0AC9841CF3}" srcOrd="0" destOrd="0" presId="urn:microsoft.com/office/officeart/2005/8/layout/list1"/>
    <dgm:cxn modelId="{F3C2F0CA-7386-4575-9BEB-AF5DF91BB9F2}" type="presParOf" srcId="{482E0B55-78B0-46D9-8303-00D6A196AB5A}" destId="{57E2756A-3B58-440A-995A-B3209E2BABB9}" srcOrd="1" destOrd="0" presId="urn:microsoft.com/office/officeart/2005/8/layout/list1"/>
    <dgm:cxn modelId="{AC192574-933C-426E-A3BF-7A13380E731A}" type="presParOf" srcId="{6DE07579-2DC1-476D-94B4-1D3D06F2BBBA}" destId="{B07DA17D-6CF6-4F50-AA7D-5967020FF8F7}" srcOrd="17" destOrd="0" presId="urn:microsoft.com/office/officeart/2005/8/layout/list1"/>
    <dgm:cxn modelId="{24B042A6-90F5-41B8-A246-0346A6B17553}" type="presParOf" srcId="{6DE07579-2DC1-476D-94B4-1D3D06F2BBBA}" destId="{671485AC-463D-4558-9C59-77E542418099}" srcOrd="18" destOrd="0" presId="urn:microsoft.com/office/officeart/2005/8/layout/list1"/>
    <dgm:cxn modelId="{8F6358D1-1A07-4B63-B83D-08C613EF0CA8}" type="presParOf" srcId="{6DE07579-2DC1-476D-94B4-1D3D06F2BBBA}" destId="{CA303214-78DC-4952-9B54-FAD2E3374311}" srcOrd="19" destOrd="0" presId="urn:microsoft.com/office/officeart/2005/8/layout/list1"/>
    <dgm:cxn modelId="{FFE1663A-7591-444D-B23E-1E3819E40462}" type="presParOf" srcId="{6DE07579-2DC1-476D-94B4-1D3D06F2BBBA}" destId="{B8949CCF-91B8-4FBE-8C86-B310F259B0D2}" srcOrd="20" destOrd="0" presId="urn:microsoft.com/office/officeart/2005/8/layout/list1"/>
    <dgm:cxn modelId="{029A08E2-F007-4062-AF2E-AB7B3505C1AD}" type="presParOf" srcId="{B8949CCF-91B8-4FBE-8C86-B310F259B0D2}" destId="{2E93DFBC-DA86-472E-9B00-2741452258D7}" srcOrd="0" destOrd="0" presId="urn:microsoft.com/office/officeart/2005/8/layout/list1"/>
    <dgm:cxn modelId="{14096BB9-F1C1-4A59-B816-5BDB03654483}" type="presParOf" srcId="{B8949CCF-91B8-4FBE-8C86-B310F259B0D2}" destId="{607416D2-A1F7-4232-BD55-CF9554368814}" srcOrd="1" destOrd="0" presId="urn:microsoft.com/office/officeart/2005/8/layout/list1"/>
    <dgm:cxn modelId="{0DF47E44-92E0-4A6F-85CA-9A5E60D0404C}" type="presParOf" srcId="{6DE07579-2DC1-476D-94B4-1D3D06F2BBBA}" destId="{0FB0A62D-08C9-4BEB-A90F-460932CB9AB5}" srcOrd="21" destOrd="0" presId="urn:microsoft.com/office/officeart/2005/8/layout/list1"/>
    <dgm:cxn modelId="{E6606672-04A0-44DD-8BC7-9342177E19B0}" type="presParOf" srcId="{6DE07579-2DC1-476D-94B4-1D3D06F2BBBA}" destId="{0B81015C-1E22-43CF-9ECF-09070195685D}" srcOrd="22" destOrd="0" presId="urn:microsoft.com/office/officeart/2005/8/layout/list1"/>
    <dgm:cxn modelId="{FF928057-01A7-4136-8B3A-CC20607A1ACD}" type="presParOf" srcId="{6DE07579-2DC1-476D-94B4-1D3D06F2BBBA}" destId="{709829F3-20A4-44E5-9A76-011D957ADE53}" srcOrd="23" destOrd="0" presId="urn:microsoft.com/office/officeart/2005/8/layout/list1"/>
    <dgm:cxn modelId="{A74B2FB7-0580-40A9-AB0E-5B556BCC4E46}" type="presParOf" srcId="{6DE07579-2DC1-476D-94B4-1D3D06F2BBBA}" destId="{075E6AB2-F08B-454D-9B0E-D0F59BDAB164}" srcOrd="24" destOrd="0" presId="urn:microsoft.com/office/officeart/2005/8/layout/list1"/>
    <dgm:cxn modelId="{68A7F31D-C677-447A-89CB-9360C93E4DB4}" type="presParOf" srcId="{075E6AB2-F08B-454D-9B0E-D0F59BDAB164}" destId="{F7777F97-C624-44C1-AE30-F1233E313BC2}" srcOrd="0" destOrd="0" presId="urn:microsoft.com/office/officeart/2005/8/layout/list1"/>
    <dgm:cxn modelId="{55EF744C-1E22-4CC8-BAFC-E75A52132499}" type="presParOf" srcId="{075E6AB2-F08B-454D-9B0E-D0F59BDAB164}" destId="{CA57D470-0D0E-4782-A8C0-CCEEAEF68C0C}" srcOrd="1" destOrd="0" presId="urn:microsoft.com/office/officeart/2005/8/layout/list1"/>
    <dgm:cxn modelId="{E649D0FD-9E5D-4F1A-9271-673E112FA78A}" type="presParOf" srcId="{6DE07579-2DC1-476D-94B4-1D3D06F2BBBA}" destId="{83B320F3-C3A7-40A1-862E-80C795E10E68}" srcOrd="25" destOrd="0" presId="urn:microsoft.com/office/officeart/2005/8/layout/list1"/>
    <dgm:cxn modelId="{04866E3D-41F9-4350-88AA-6A4F09FCF93A}" type="presParOf" srcId="{6DE07579-2DC1-476D-94B4-1D3D06F2BBBA}" destId="{AE5AA668-C44B-4AD7-935D-9834EC0DE478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F31E8A8-6F2D-40A0-AFE5-39ADAE18DAF5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BF7A0E2-6E82-4C6A-AB89-6288C3DD8BFE}">
      <dgm:prSet phldrT="[Текст]" custT="1"/>
      <dgm:spPr/>
      <dgm:t>
        <a:bodyPr/>
        <a:lstStyle/>
        <a:p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неперервності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F88B0F-1102-440A-B352-85E50D37784F}" type="parTrans" cxnId="{BDD80602-47AD-420B-897E-68C82B7EA9B5}">
      <dgm:prSet/>
      <dgm:spPr/>
      <dgm:t>
        <a:bodyPr/>
        <a:lstStyle/>
        <a:p>
          <a:endParaRPr lang="ru-RU"/>
        </a:p>
      </dgm:t>
    </dgm:pt>
    <dgm:pt modelId="{6D6D81DF-9DE4-4544-9F75-AB65A8BFF30E}" type="sibTrans" cxnId="{BDD80602-47AD-420B-897E-68C82B7EA9B5}">
      <dgm:prSet/>
      <dgm:spPr/>
      <dgm:t>
        <a:bodyPr/>
        <a:lstStyle/>
        <a:p>
          <a:endParaRPr lang="ru-RU"/>
        </a:p>
      </dgm:t>
    </dgm:pt>
    <dgm:pt modelId="{B21F354C-0E5D-4687-9B1D-D6D1DAC79D0B}">
      <dgm:prSet phldrT="[Текст]" custT="1"/>
      <dgm:spPr/>
      <dgm:t>
        <a:bodyPr/>
        <a:lstStyle/>
        <a:p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наступності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5623FD-6181-4902-831A-D767517654D2}" type="parTrans" cxnId="{F6BA78E1-CBD7-42E7-B149-1A78236B9F21}">
      <dgm:prSet/>
      <dgm:spPr/>
      <dgm:t>
        <a:bodyPr/>
        <a:lstStyle/>
        <a:p>
          <a:endParaRPr lang="ru-RU"/>
        </a:p>
      </dgm:t>
    </dgm:pt>
    <dgm:pt modelId="{AFE469ED-40A0-45C4-8DE2-CF12D4EED653}" type="sibTrans" cxnId="{F6BA78E1-CBD7-42E7-B149-1A78236B9F21}">
      <dgm:prSet/>
      <dgm:spPr/>
      <dgm:t>
        <a:bodyPr/>
        <a:lstStyle/>
        <a:p>
          <a:endParaRPr lang="ru-RU"/>
        </a:p>
      </dgm:t>
    </dgm:pt>
    <dgm:pt modelId="{21E9BB77-5C92-437C-9A9A-5217026A169C}">
      <dgm:prSet phldrT="[Текст]" custT="1"/>
      <dgm:spPr/>
      <dgm:t>
        <a:bodyPr/>
        <a:lstStyle/>
        <a:p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індивідуалізації та диференціації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509FFD-2B23-43D4-BE3F-A691B9D4516B}" type="parTrans" cxnId="{1BE0544E-CF2B-49E1-97B3-F9D994F7928B}">
      <dgm:prSet/>
      <dgm:spPr/>
      <dgm:t>
        <a:bodyPr/>
        <a:lstStyle/>
        <a:p>
          <a:endParaRPr lang="ru-RU"/>
        </a:p>
      </dgm:t>
    </dgm:pt>
    <dgm:pt modelId="{0084D186-EAE7-4121-862E-B39CBD4AF3ED}" type="sibTrans" cxnId="{1BE0544E-CF2B-49E1-97B3-F9D994F7928B}">
      <dgm:prSet/>
      <dgm:spPr/>
      <dgm:t>
        <a:bodyPr/>
        <a:lstStyle/>
        <a:p>
          <a:endParaRPr lang="ru-RU"/>
        </a:p>
      </dgm:t>
    </dgm:pt>
    <dgm:pt modelId="{64145DEB-E7C9-4FBA-A02D-7BFA8BE0E6FA}">
      <dgm:prSet custT="1"/>
      <dgm:spPr/>
      <dgm:t>
        <a:bodyPr/>
        <a:lstStyle/>
        <a:p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систематичності і послідовності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EC0AB9-37BC-40B1-9D08-E25D9D164AB8}" type="parTrans" cxnId="{DCA532BB-D356-49BF-BA93-47DC02F79F88}">
      <dgm:prSet/>
      <dgm:spPr/>
      <dgm:t>
        <a:bodyPr/>
        <a:lstStyle/>
        <a:p>
          <a:endParaRPr lang="ru-RU"/>
        </a:p>
      </dgm:t>
    </dgm:pt>
    <dgm:pt modelId="{DCCDFD59-2319-41B3-9D63-F23C2E572657}" type="sibTrans" cxnId="{DCA532BB-D356-49BF-BA93-47DC02F79F88}">
      <dgm:prSet/>
      <dgm:spPr/>
      <dgm:t>
        <a:bodyPr/>
        <a:lstStyle/>
        <a:p>
          <a:endParaRPr lang="ru-RU"/>
        </a:p>
      </dgm:t>
    </dgm:pt>
    <dgm:pt modelId="{D274ADBC-4B81-4D9A-A628-E2A9DFDBAE21}">
      <dgm:prSet custT="1"/>
      <dgm:spPr/>
      <dgm:t>
        <a:bodyPr/>
        <a:lstStyle/>
        <a:p>
          <a:r>
            <a:rPr lang="uk-UA" sz="1800" b="1" dirty="0"/>
            <a:t>ЗАГАЛЬНОДИДАКТИЧНІ ПРИНЦИПИ:</a:t>
          </a:r>
          <a:endParaRPr lang="ru-RU" sz="1800" b="1" dirty="0"/>
        </a:p>
      </dgm:t>
    </dgm:pt>
    <dgm:pt modelId="{1B0783CF-CF82-4813-AD1A-E0860E58C7EF}" type="parTrans" cxnId="{0FBCFBBD-E3E8-4E55-A357-40C3AB45A5D3}">
      <dgm:prSet/>
      <dgm:spPr/>
      <dgm:t>
        <a:bodyPr/>
        <a:lstStyle/>
        <a:p>
          <a:endParaRPr lang="ru-RU"/>
        </a:p>
      </dgm:t>
    </dgm:pt>
    <dgm:pt modelId="{F49FC325-4B93-4D2C-B3B8-D4DC9BAC5542}" type="sibTrans" cxnId="{0FBCFBBD-E3E8-4E55-A357-40C3AB45A5D3}">
      <dgm:prSet/>
      <dgm:spPr/>
      <dgm:t>
        <a:bodyPr/>
        <a:lstStyle/>
        <a:p>
          <a:endParaRPr lang="ru-RU"/>
        </a:p>
      </dgm:t>
    </dgm:pt>
    <dgm:pt modelId="{D8C88D1A-C4BC-4CAC-94DF-6FCF4984FC7C}">
      <dgm:prSet custT="1"/>
      <dgm:spPr/>
      <dgm:t>
        <a:bodyPr/>
        <a:lstStyle/>
        <a:p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зв</a:t>
          </a: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’</a:t>
          </a:r>
          <a:r>
            <a:rPr lang="uk-UA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язку</a:t>
          </a:r>
          <a:r>
            <a:rPr lang="uk-UA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теорії з практикою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DE8C24-5287-4D48-849A-3EC12D6EBCA1}" type="parTrans" cxnId="{5A4723C9-4B0E-4975-B379-F6A0EB123206}">
      <dgm:prSet/>
      <dgm:spPr/>
      <dgm:t>
        <a:bodyPr/>
        <a:lstStyle/>
        <a:p>
          <a:endParaRPr lang="ru-RU"/>
        </a:p>
      </dgm:t>
    </dgm:pt>
    <dgm:pt modelId="{235AEE81-CB53-4272-A499-22FCE295148B}" type="sibTrans" cxnId="{5A4723C9-4B0E-4975-B379-F6A0EB123206}">
      <dgm:prSet/>
      <dgm:spPr/>
      <dgm:t>
        <a:bodyPr/>
        <a:lstStyle/>
        <a:p>
          <a:endParaRPr lang="ru-RU"/>
        </a:p>
      </dgm:t>
    </dgm:pt>
    <dgm:pt modelId="{6DE07579-2DC1-476D-94B4-1D3D06F2BBBA}" type="pres">
      <dgm:prSet presAssocID="{1F31E8A8-6F2D-40A0-AFE5-39ADAE18DA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FD327D-4BD9-4554-A1C9-74DC46DB01A6}" type="pres">
      <dgm:prSet presAssocID="{D274ADBC-4B81-4D9A-A628-E2A9DFDBAE21}" presName="parentLin" presStyleCnt="0"/>
      <dgm:spPr/>
    </dgm:pt>
    <dgm:pt modelId="{70B9F80F-0645-45B2-91CB-A946D86B3AA6}" type="pres">
      <dgm:prSet presAssocID="{D274ADBC-4B81-4D9A-A628-E2A9DFDBAE21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4161E3FF-E921-4A91-AD6C-BEF2E83A9717}" type="pres">
      <dgm:prSet presAssocID="{D274ADBC-4B81-4D9A-A628-E2A9DFDBAE21}" presName="parentText" presStyleLbl="node1" presStyleIdx="0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BAA91E-A3B0-4073-8D4E-0C2908BA3552}" type="pres">
      <dgm:prSet presAssocID="{D274ADBC-4B81-4D9A-A628-E2A9DFDBAE21}" presName="negativeSpace" presStyleCnt="0"/>
      <dgm:spPr/>
    </dgm:pt>
    <dgm:pt modelId="{23AE2138-52F4-49D6-976C-069A05F3ACB3}" type="pres">
      <dgm:prSet presAssocID="{D274ADBC-4B81-4D9A-A628-E2A9DFDBAE21}" presName="childText" presStyleLbl="conFgAcc1" presStyleIdx="0" presStyleCnt="6">
        <dgm:presLayoutVars>
          <dgm:bulletEnabled val="1"/>
        </dgm:presLayoutVars>
      </dgm:prSet>
      <dgm:spPr/>
    </dgm:pt>
    <dgm:pt modelId="{17B3504C-612A-4574-BEC9-864FC9C9C56E}" type="pres">
      <dgm:prSet presAssocID="{F49FC325-4B93-4D2C-B3B8-D4DC9BAC5542}" presName="spaceBetweenRectangles" presStyleCnt="0"/>
      <dgm:spPr/>
    </dgm:pt>
    <dgm:pt modelId="{A89CBCED-8AA8-4D6F-B6CB-AA870548F972}" type="pres">
      <dgm:prSet presAssocID="{2BF7A0E2-6E82-4C6A-AB89-6288C3DD8BFE}" presName="parentLin" presStyleCnt="0"/>
      <dgm:spPr/>
    </dgm:pt>
    <dgm:pt modelId="{B3BD2D47-7C5E-4F78-8D70-950BBAB58C95}" type="pres">
      <dgm:prSet presAssocID="{2BF7A0E2-6E82-4C6A-AB89-6288C3DD8BFE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073EED7A-DF8E-417B-9078-61B1B4C8E06A}" type="pres">
      <dgm:prSet presAssocID="{2BF7A0E2-6E82-4C6A-AB89-6288C3DD8BFE}" presName="parentText" presStyleLbl="node1" presStyleIdx="1" presStyleCnt="6" custLinFactNeighborX="-3358" custLinFactNeighborY="30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3B91ED-E97F-4A90-81C6-9541D6E3A945}" type="pres">
      <dgm:prSet presAssocID="{2BF7A0E2-6E82-4C6A-AB89-6288C3DD8BFE}" presName="negativeSpace" presStyleCnt="0"/>
      <dgm:spPr/>
    </dgm:pt>
    <dgm:pt modelId="{EF1DC83E-1562-4197-AC15-1A6F2A9D265E}" type="pres">
      <dgm:prSet presAssocID="{2BF7A0E2-6E82-4C6A-AB89-6288C3DD8BFE}" presName="childText" presStyleLbl="conFgAcc1" presStyleIdx="1" presStyleCnt="6" custLinFactY="-13774" custLinFactNeighborX="-253" custLinFactNeighborY="-100000">
        <dgm:presLayoutVars>
          <dgm:bulletEnabled val="1"/>
        </dgm:presLayoutVars>
      </dgm:prSet>
      <dgm:spPr/>
    </dgm:pt>
    <dgm:pt modelId="{E286A9EA-CFB9-409B-81C5-7387A7EEF287}" type="pres">
      <dgm:prSet presAssocID="{6D6D81DF-9DE4-4544-9F75-AB65A8BFF30E}" presName="spaceBetweenRectangles" presStyleCnt="0"/>
      <dgm:spPr/>
    </dgm:pt>
    <dgm:pt modelId="{ACBA2A25-86C2-4432-A22F-F2C5F68ACD57}" type="pres">
      <dgm:prSet presAssocID="{B21F354C-0E5D-4687-9B1D-D6D1DAC79D0B}" presName="parentLin" presStyleCnt="0"/>
      <dgm:spPr/>
    </dgm:pt>
    <dgm:pt modelId="{D4E7B06E-CAD5-43AA-96E5-80630E52F7F0}" type="pres">
      <dgm:prSet presAssocID="{B21F354C-0E5D-4687-9B1D-D6D1DAC79D0B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33AFBC65-2196-409F-B9BE-5A10745B5A9D}" type="pres">
      <dgm:prSet presAssocID="{B21F354C-0E5D-4687-9B1D-D6D1DAC79D0B}" presName="parentText" presStyleLbl="node1" presStyleIdx="2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07C8E7-D6D0-41F1-90C2-B07B7274810D}" type="pres">
      <dgm:prSet presAssocID="{B21F354C-0E5D-4687-9B1D-D6D1DAC79D0B}" presName="negativeSpace" presStyleCnt="0"/>
      <dgm:spPr/>
    </dgm:pt>
    <dgm:pt modelId="{4FF13602-086E-470D-A499-92931DB2D45F}" type="pres">
      <dgm:prSet presAssocID="{B21F354C-0E5D-4687-9B1D-D6D1DAC79D0B}" presName="childText" presStyleLbl="conFgAcc1" presStyleIdx="2" presStyleCnt="6">
        <dgm:presLayoutVars>
          <dgm:bulletEnabled val="1"/>
        </dgm:presLayoutVars>
      </dgm:prSet>
      <dgm:spPr/>
    </dgm:pt>
    <dgm:pt modelId="{F86399A5-89FA-4256-BC14-835115C2813B}" type="pres">
      <dgm:prSet presAssocID="{AFE469ED-40A0-45C4-8DE2-CF12D4EED653}" presName="spaceBetweenRectangles" presStyleCnt="0"/>
      <dgm:spPr/>
    </dgm:pt>
    <dgm:pt modelId="{9F6B27CD-4256-4B7E-AD8D-8BE793A965DC}" type="pres">
      <dgm:prSet presAssocID="{64145DEB-E7C9-4FBA-A02D-7BFA8BE0E6FA}" presName="parentLin" presStyleCnt="0"/>
      <dgm:spPr/>
    </dgm:pt>
    <dgm:pt modelId="{3AEE7642-3A2F-4F75-A15E-C05EC42570EF}" type="pres">
      <dgm:prSet presAssocID="{64145DEB-E7C9-4FBA-A02D-7BFA8BE0E6FA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2147D490-5318-490D-BA4A-015D41237CDD}" type="pres">
      <dgm:prSet presAssocID="{64145DEB-E7C9-4FBA-A02D-7BFA8BE0E6FA}" presName="parentText" presStyleLbl="node1" presStyleIdx="3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51BAF7-7F15-43F5-8652-D9342B92EC40}" type="pres">
      <dgm:prSet presAssocID="{64145DEB-E7C9-4FBA-A02D-7BFA8BE0E6FA}" presName="negativeSpace" presStyleCnt="0"/>
      <dgm:spPr/>
    </dgm:pt>
    <dgm:pt modelId="{007E5378-F2D0-450E-8C36-209ECB89771B}" type="pres">
      <dgm:prSet presAssocID="{64145DEB-E7C9-4FBA-A02D-7BFA8BE0E6FA}" presName="childText" presStyleLbl="conFgAcc1" presStyleIdx="3" presStyleCnt="6">
        <dgm:presLayoutVars>
          <dgm:bulletEnabled val="1"/>
        </dgm:presLayoutVars>
      </dgm:prSet>
      <dgm:spPr/>
    </dgm:pt>
    <dgm:pt modelId="{53DA2B70-2318-42E6-8593-4C92EDD22089}" type="pres">
      <dgm:prSet presAssocID="{DCCDFD59-2319-41B3-9D63-F23C2E572657}" presName="spaceBetweenRectangles" presStyleCnt="0"/>
      <dgm:spPr/>
    </dgm:pt>
    <dgm:pt modelId="{482E0B55-78B0-46D9-8303-00D6A196AB5A}" type="pres">
      <dgm:prSet presAssocID="{21E9BB77-5C92-437C-9A9A-5217026A169C}" presName="parentLin" presStyleCnt="0"/>
      <dgm:spPr/>
    </dgm:pt>
    <dgm:pt modelId="{A1EFC3B5-2D26-478C-9F5F-EA0AC9841CF3}" type="pres">
      <dgm:prSet presAssocID="{21E9BB77-5C92-437C-9A9A-5217026A169C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57E2756A-3B58-440A-995A-B3209E2BABB9}" type="pres">
      <dgm:prSet presAssocID="{21E9BB77-5C92-437C-9A9A-5217026A169C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7DA17D-6CF6-4F50-AA7D-5967020FF8F7}" type="pres">
      <dgm:prSet presAssocID="{21E9BB77-5C92-437C-9A9A-5217026A169C}" presName="negativeSpace" presStyleCnt="0"/>
      <dgm:spPr/>
    </dgm:pt>
    <dgm:pt modelId="{671485AC-463D-4558-9C59-77E542418099}" type="pres">
      <dgm:prSet presAssocID="{21E9BB77-5C92-437C-9A9A-5217026A169C}" presName="childText" presStyleLbl="conFgAcc1" presStyleIdx="4" presStyleCnt="6">
        <dgm:presLayoutVars>
          <dgm:bulletEnabled val="1"/>
        </dgm:presLayoutVars>
      </dgm:prSet>
      <dgm:spPr/>
    </dgm:pt>
    <dgm:pt modelId="{CA303214-78DC-4952-9B54-FAD2E3374311}" type="pres">
      <dgm:prSet presAssocID="{0084D186-EAE7-4121-862E-B39CBD4AF3ED}" presName="spaceBetweenRectangles" presStyleCnt="0"/>
      <dgm:spPr/>
    </dgm:pt>
    <dgm:pt modelId="{0AB3BAD0-345B-47CF-B0F4-CA5D73C77F80}" type="pres">
      <dgm:prSet presAssocID="{D8C88D1A-C4BC-4CAC-94DF-6FCF4984FC7C}" presName="parentLin" presStyleCnt="0"/>
      <dgm:spPr/>
    </dgm:pt>
    <dgm:pt modelId="{838F44D6-771C-435B-AB96-86DA242D1053}" type="pres">
      <dgm:prSet presAssocID="{D8C88D1A-C4BC-4CAC-94DF-6FCF4984FC7C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8B33B3FB-BCCE-49BE-9F4E-C435FB7F8163}" type="pres">
      <dgm:prSet presAssocID="{D8C88D1A-C4BC-4CAC-94DF-6FCF4984FC7C}" presName="parentText" presStyleLbl="node1" presStyleIdx="5" presStyleCnt="6" custScaleX="142857" custScaleY="1727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072E49-F905-41E2-886D-074DD1F4A93E}" type="pres">
      <dgm:prSet presAssocID="{D8C88D1A-C4BC-4CAC-94DF-6FCF4984FC7C}" presName="negativeSpace" presStyleCnt="0"/>
      <dgm:spPr/>
    </dgm:pt>
    <dgm:pt modelId="{D8C67ACC-E861-4E01-BA2E-4969F202B9D5}" type="pres">
      <dgm:prSet presAssocID="{D8C88D1A-C4BC-4CAC-94DF-6FCF4984FC7C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1BE0544E-CF2B-49E1-97B3-F9D994F7928B}" srcId="{1F31E8A8-6F2D-40A0-AFE5-39ADAE18DAF5}" destId="{21E9BB77-5C92-437C-9A9A-5217026A169C}" srcOrd="4" destOrd="0" parTransId="{10509FFD-2B23-43D4-BE3F-A691B9D4516B}" sibTransId="{0084D186-EAE7-4121-862E-B39CBD4AF3ED}"/>
    <dgm:cxn modelId="{BDD80602-47AD-420B-897E-68C82B7EA9B5}" srcId="{1F31E8A8-6F2D-40A0-AFE5-39ADAE18DAF5}" destId="{2BF7A0E2-6E82-4C6A-AB89-6288C3DD8BFE}" srcOrd="1" destOrd="0" parTransId="{7CF88B0F-1102-440A-B352-85E50D37784F}" sibTransId="{6D6D81DF-9DE4-4544-9F75-AB65A8BFF30E}"/>
    <dgm:cxn modelId="{7FE63B68-36ED-407B-AF08-5845EAFDC9DB}" type="presOf" srcId="{2BF7A0E2-6E82-4C6A-AB89-6288C3DD8BFE}" destId="{B3BD2D47-7C5E-4F78-8D70-950BBAB58C95}" srcOrd="0" destOrd="0" presId="urn:microsoft.com/office/officeart/2005/8/layout/list1"/>
    <dgm:cxn modelId="{F6BA78E1-CBD7-42E7-B149-1A78236B9F21}" srcId="{1F31E8A8-6F2D-40A0-AFE5-39ADAE18DAF5}" destId="{B21F354C-0E5D-4687-9B1D-D6D1DAC79D0B}" srcOrd="2" destOrd="0" parTransId="{F45623FD-6181-4902-831A-D767517654D2}" sibTransId="{AFE469ED-40A0-45C4-8DE2-CF12D4EED653}"/>
    <dgm:cxn modelId="{A29D9847-10BA-45AE-AD36-1D5306775D47}" type="presOf" srcId="{B21F354C-0E5D-4687-9B1D-D6D1DAC79D0B}" destId="{D4E7B06E-CAD5-43AA-96E5-80630E52F7F0}" srcOrd="0" destOrd="0" presId="urn:microsoft.com/office/officeart/2005/8/layout/list1"/>
    <dgm:cxn modelId="{0FBCFBBD-E3E8-4E55-A357-40C3AB45A5D3}" srcId="{1F31E8A8-6F2D-40A0-AFE5-39ADAE18DAF5}" destId="{D274ADBC-4B81-4D9A-A628-E2A9DFDBAE21}" srcOrd="0" destOrd="0" parTransId="{1B0783CF-CF82-4813-AD1A-E0860E58C7EF}" sibTransId="{F49FC325-4B93-4D2C-B3B8-D4DC9BAC5542}"/>
    <dgm:cxn modelId="{DCA532BB-D356-49BF-BA93-47DC02F79F88}" srcId="{1F31E8A8-6F2D-40A0-AFE5-39ADAE18DAF5}" destId="{64145DEB-E7C9-4FBA-A02D-7BFA8BE0E6FA}" srcOrd="3" destOrd="0" parTransId="{49EC0AB9-37BC-40B1-9D08-E25D9D164AB8}" sibTransId="{DCCDFD59-2319-41B3-9D63-F23C2E572657}"/>
    <dgm:cxn modelId="{1BA56B25-43F0-4C65-9762-9B08CF7071A5}" type="presOf" srcId="{D274ADBC-4B81-4D9A-A628-E2A9DFDBAE21}" destId="{70B9F80F-0645-45B2-91CB-A946D86B3AA6}" srcOrd="0" destOrd="0" presId="urn:microsoft.com/office/officeart/2005/8/layout/list1"/>
    <dgm:cxn modelId="{3331EE68-FFF1-4C8A-AF3E-9B3A0543119F}" type="presOf" srcId="{1F31E8A8-6F2D-40A0-AFE5-39ADAE18DAF5}" destId="{6DE07579-2DC1-476D-94B4-1D3D06F2BBBA}" srcOrd="0" destOrd="0" presId="urn:microsoft.com/office/officeart/2005/8/layout/list1"/>
    <dgm:cxn modelId="{5A4723C9-4B0E-4975-B379-F6A0EB123206}" srcId="{1F31E8A8-6F2D-40A0-AFE5-39ADAE18DAF5}" destId="{D8C88D1A-C4BC-4CAC-94DF-6FCF4984FC7C}" srcOrd="5" destOrd="0" parTransId="{FFDE8C24-5287-4D48-849A-3EC12D6EBCA1}" sibTransId="{235AEE81-CB53-4272-A499-22FCE295148B}"/>
    <dgm:cxn modelId="{93A939CB-E136-42F6-AB20-AA7FA1C93F79}" type="presOf" srcId="{21E9BB77-5C92-437C-9A9A-5217026A169C}" destId="{A1EFC3B5-2D26-478C-9F5F-EA0AC9841CF3}" srcOrd="0" destOrd="0" presId="urn:microsoft.com/office/officeart/2005/8/layout/list1"/>
    <dgm:cxn modelId="{5CE8BBD6-FD6B-4F18-BEFE-664E0CFE470E}" type="presOf" srcId="{2BF7A0E2-6E82-4C6A-AB89-6288C3DD8BFE}" destId="{073EED7A-DF8E-417B-9078-61B1B4C8E06A}" srcOrd="1" destOrd="0" presId="urn:microsoft.com/office/officeart/2005/8/layout/list1"/>
    <dgm:cxn modelId="{C5FB9446-820A-47FD-AC64-E0A2BAE65463}" type="presOf" srcId="{D274ADBC-4B81-4D9A-A628-E2A9DFDBAE21}" destId="{4161E3FF-E921-4A91-AD6C-BEF2E83A9717}" srcOrd="1" destOrd="0" presId="urn:microsoft.com/office/officeart/2005/8/layout/list1"/>
    <dgm:cxn modelId="{A3054952-B9B7-4176-BC24-476727E8CB80}" type="presOf" srcId="{64145DEB-E7C9-4FBA-A02D-7BFA8BE0E6FA}" destId="{2147D490-5318-490D-BA4A-015D41237CDD}" srcOrd="1" destOrd="0" presId="urn:microsoft.com/office/officeart/2005/8/layout/list1"/>
    <dgm:cxn modelId="{ED641A6C-0F63-461E-A510-ACFF1F861D39}" type="presOf" srcId="{B21F354C-0E5D-4687-9B1D-D6D1DAC79D0B}" destId="{33AFBC65-2196-409F-B9BE-5A10745B5A9D}" srcOrd="1" destOrd="0" presId="urn:microsoft.com/office/officeart/2005/8/layout/list1"/>
    <dgm:cxn modelId="{75FD34DB-46E7-4489-B8D4-9BE4F50ED640}" type="presOf" srcId="{21E9BB77-5C92-437C-9A9A-5217026A169C}" destId="{57E2756A-3B58-440A-995A-B3209E2BABB9}" srcOrd="1" destOrd="0" presId="urn:microsoft.com/office/officeart/2005/8/layout/list1"/>
    <dgm:cxn modelId="{110B2E1F-9159-49D3-AF4D-98B707D75EC3}" type="presOf" srcId="{D8C88D1A-C4BC-4CAC-94DF-6FCF4984FC7C}" destId="{8B33B3FB-BCCE-49BE-9F4E-C435FB7F8163}" srcOrd="1" destOrd="0" presId="urn:microsoft.com/office/officeart/2005/8/layout/list1"/>
    <dgm:cxn modelId="{E1071A2E-D7F9-4FEA-9198-6589C8260619}" type="presOf" srcId="{64145DEB-E7C9-4FBA-A02D-7BFA8BE0E6FA}" destId="{3AEE7642-3A2F-4F75-A15E-C05EC42570EF}" srcOrd="0" destOrd="0" presId="urn:microsoft.com/office/officeart/2005/8/layout/list1"/>
    <dgm:cxn modelId="{E39E3E18-8A4A-478F-93BC-EB14C3668D68}" type="presOf" srcId="{D8C88D1A-C4BC-4CAC-94DF-6FCF4984FC7C}" destId="{838F44D6-771C-435B-AB96-86DA242D1053}" srcOrd="0" destOrd="0" presId="urn:microsoft.com/office/officeart/2005/8/layout/list1"/>
    <dgm:cxn modelId="{A6CA3D94-3E8D-4CDB-B57C-1F1BCC02FE31}" type="presParOf" srcId="{6DE07579-2DC1-476D-94B4-1D3D06F2BBBA}" destId="{83FD327D-4BD9-4554-A1C9-74DC46DB01A6}" srcOrd="0" destOrd="0" presId="urn:microsoft.com/office/officeart/2005/8/layout/list1"/>
    <dgm:cxn modelId="{ED8A7489-D4AA-4F51-BAAF-7AD7ED885945}" type="presParOf" srcId="{83FD327D-4BD9-4554-A1C9-74DC46DB01A6}" destId="{70B9F80F-0645-45B2-91CB-A946D86B3AA6}" srcOrd="0" destOrd="0" presId="urn:microsoft.com/office/officeart/2005/8/layout/list1"/>
    <dgm:cxn modelId="{9321ADBC-C2ED-4FDD-8CAB-D67B3BEC557F}" type="presParOf" srcId="{83FD327D-4BD9-4554-A1C9-74DC46DB01A6}" destId="{4161E3FF-E921-4A91-AD6C-BEF2E83A9717}" srcOrd="1" destOrd="0" presId="urn:microsoft.com/office/officeart/2005/8/layout/list1"/>
    <dgm:cxn modelId="{13E3F18B-44F3-4A5A-A8C6-7E384CC32F39}" type="presParOf" srcId="{6DE07579-2DC1-476D-94B4-1D3D06F2BBBA}" destId="{01BAA91E-A3B0-4073-8D4E-0C2908BA3552}" srcOrd="1" destOrd="0" presId="urn:microsoft.com/office/officeart/2005/8/layout/list1"/>
    <dgm:cxn modelId="{D90DFAD5-91DE-49E2-9175-7B1C7E82861F}" type="presParOf" srcId="{6DE07579-2DC1-476D-94B4-1D3D06F2BBBA}" destId="{23AE2138-52F4-49D6-976C-069A05F3ACB3}" srcOrd="2" destOrd="0" presId="urn:microsoft.com/office/officeart/2005/8/layout/list1"/>
    <dgm:cxn modelId="{150033AC-FCA2-44AA-B14A-54A26179C856}" type="presParOf" srcId="{6DE07579-2DC1-476D-94B4-1D3D06F2BBBA}" destId="{17B3504C-612A-4574-BEC9-864FC9C9C56E}" srcOrd="3" destOrd="0" presId="urn:microsoft.com/office/officeart/2005/8/layout/list1"/>
    <dgm:cxn modelId="{9CB870EF-1ECB-4088-B76C-88B4A7013833}" type="presParOf" srcId="{6DE07579-2DC1-476D-94B4-1D3D06F2BBBA}" destId="{A89CBCED-8AA8-4D6F-B6CB-AA870548F972}" srcOrd="4" destOrd="0" presId="urn:microsoft.com/office/officeart/2005/8/layout/list1"/>
    <dgm:cxn modelId="{B6038699-09C8-4AF7-AD9E-721E13150584}" type="presParOf" srcId="{A89CBCED-8AA8-4D6F-B6CB-AA870548F972}" destId="{B3BD2D47-7C5E-4F78-8D70-950BBAB58C95}" srcOrd="0" destOrd="0" presId="urn:microsoft.com/office/officeart/2005/8/layout/list1"/>
    <dgm:cxn modelId="{668A0EDC-315A-40A7-A234-BE688F7A890E}" type="presParOf" srcId="{A89CBCED-8AA8-4D6F-B6CB-AA870548F972}" destId="{073EED7A-DF8E-417B-9078-61B1B4C8E06A}" srcOrd="1" destOrd="0" presId="urn:microsoft.com/office/officeart/2005/8/layout/list1"/>
    <dgm:cxn modelId="{DB2DE128-EC3E-4D2A-A0A0-14DA4E5C389E}" type="presParOf" srcId="{6DE07579-2DC1-476D-94B4-1D3D06F2BBBA}" destId="{C23B91ED-E97F-4A90-81C6-9541D6E3A945}" srcOrd="5" destOrd="0" presId="urn:microsoft.com/office/officeart/2005/8/layout/list1"/>
    <dgm:cxn modelId="{B641E549-7EDB-4D9F-8C99-2A1DFB01AD83}" type="presParOf" srcId="{6DE07579-2DC1-476D-94B4-1D3D06F2BBBA}" destId="{EF1DC83E-1562-4197-AC15-1A6F2A9D265E}" srcOrd="6" destOrd="0" presId="urn:microsoft.com/office/officeart/2005/8/layout/list1"/>
    <dgm:cxn modelId="{C518B99D-8535-4549-85F2-825E3AF0EAC5}" type="presParOf" srcId="{6DE07579-2DC1-476D-94B4-1D3D06F2BBBA}" destId="{E286A9EA-CFB9-409B-81C5-7387A7EEF287}" srcOrd="7" destOrd="0" presId="urn:microsoft.com/office/officeart/2005/8/layout/list1"/>
    <dgm:cxn modelId="{CA27E83F-30DF-4F6F-A875-2C56BB53710F}" type="presParOf" srcId="{6DE07579-2DC1-476D-94B4-1D3D06F2BBBA}" destId="{ACBA2A25-86C2-4432-A22F-F2C5F68ACD57}" srcOrd="8" destOrd="0" presId="urn:microsoft.com/office/officeart/2005/8/layout/list1"/>
    <dgm:cxn modelId="{FCDE19F2-33FA-4FA5-9F35-17A6011CCD7E}" type="presParOf" srcId="{ACBA2A25-86C2-4432-A22F-F2C5F68ACD57}" destId="{D4E7B06E-CAD5-43AA-96E5-80630E52F7F0}" srcOrd="0" destOrd="0" presId="urn:microsoft.com/office/officeart/2005/8/layout/list1"/>
    <dgm:cxn modelId="{7C9296D2-0C1D-4429-AEEB-704ACDD978FF}" type="presParOf" srcId="{ACBA2A25-86C2-4432-A22F-F2C5F68ACD57}" destId="{33AFBC65-2196-409F-B9BE-5A10745B5A9D}" srcOrd="1" destOrd="0" presId="urn:microsoft.com/office/officeart/2005/8/layout/list1"/>
    <dgm:cxn modelId="{ED43B913-94BB-487A-8744-3C5A4D3D03A3}" type="presParOf" srcId="{6DE07579-2DC1-476D-94B4-1D3D06F2BBBA}" destId="{1207C8E7-D6D0-41F1-90C2-B07B7274810D}" srcOrd="9" destOrd="0" presId="urn:microsoft.com/office/officeart/2005/8/layout/list1"/>
    <dgm:cxn modelId="{CFC30640-67FB-4D12-839C-FF1063957F20}" type="presParOf" srcId="{6DE07579-2DC1-476D-94B4-1D3D06F2BBBA}" destId="{4FF13602-086E-470D-A499-92931DB2D45F}" srcOrd="10" destOrd="0" presId="urn:microsoft.com/office/officeart/2005/8/layout/list1"/>
    <dgm:cxn modelId="{04FCD0E4-2140-44F5-9E8F-3DAC8682F47A}" type="presParOf" srcId="{6DE07579-2DC1-476D-94B4-1D3D06F2BBBA}" destId="{F86399A5-89FA-4256-BC14-835115C2813B}" srcOrd="11" destOrd="0" presId="urn:microsoft.com/office/officeart/2005/8/layout/list1"/>
    <dgm:cxn modelId="{B9E3C87F-03AC-46E2-9F96-ACDD899AFFC0}" type="presParOf" srcId="{6DE07579-2DC1-476D-94B4-1D3D06F2BBBA}" destId="{9F6B27CD-4256-4B7E-AD8D-8BE793A965DC}" srcOrd="12" destOrd="0" presId="urn:microsoft.com/office/officeart/2005/8/layout/list1"/>
    <dgm:cxn modelId="{B43128E6-E6AB-4414-98F2-EFC8B9F7A803}" type="presParOf" srcId="{9F6B27CD-4256-4B7E-AD8D-8BE793A965DC}" destId="{3AEE7642-3A2F-4F75-A15E-C05EC42570EF}" srcOrd="0" destOrd="0" presId="urn:microsoft.com/office/officeart/2005/8/layout/list1"/>
    <dgm:cxn modelId="{96D6BD3E-9B5A-45E9-8507-24D423C1FC67}" type="presParOf" srcId="{9F6B27CD-4256-4B7E-AD8D-8BE793A965DC}" destId="{2147D490-5318-490D-BA4A-015D41237CDD}" srcOrd="1" destOrd="0" presId="urn:microsoft.com/office/officeart/2005/8/layout/list1"/>
    <dgm:cxn modelId="{AE196E80-C070-4815-AD67-E0D9BA733C78}" type="presParOf" srcId="{6DE07579-2DC1-476D-94B4-1D3D06F2BBBA}" destId="{8251BAF7-7F15-43F5-8652-D9342B92EC40}" srcOrd="13" destOrd="0" presId="urn:microsoft.com/office/officeart/2005/8/layout/list1"/>
    <dgm:cxn modelId="{BAB91E76-521A-4FBE-B6BF-335228A3D4F1}" type="presParOf" srcId="{6DE07579-2DC1-476D-94B4-1D3D06F2BBBA}" destId="{007E5378-F2D0-450E-8C36-209ECB89771B}" srcOrd="14" destOrd="0" presId="urn:microsoft.com/office/officeart/2005/8/layout/list1"/>
    <dgm:cxn modelId="{C77F4C63-15BC-4082-93D7-46923F12C348}" type="presParOf" srcId="{6DE07579-2DC1-476D-94B4-1D3D06F2BBBA}" destId="{53DA2B70-2318-42E6-8593-4C92EDD22089}" srcOrd="15" destOrd="0" presId="urn:microsoft.com/office/officeart/2005/8/layout/list1"/>
    <dgm:cxn modelId="{ADA79330-40FF-452C-AD19-D272B035D8BB}" type="presParOf" srcId="{6DE07579-2DC1-476D-94B4-1D3D06F2BBBA}" destId="{482E0B55-78B0-46D9-8303-00D6A196AB5A}" srcOrd="16" destOrd="0" presId="urn:microsoft.com/office/officeart/2005/8/layout/list1"/>
    <dgm:cxn modelId="{9FAF8393-EF47-40BE-98E6-0FC4539A59AF}" type="presParOf" srcId="{482E0B55-78B0-46D9-8303-00D6A196AB5A}" destId="{A1EFC3B5-2D26-478C-9F5F-EA0AC9841CF3}" srcOrd="0" destOrd="0" presId="urn:microsoft.com/office/officeart/2005/8/layout/list1"/>
    <dgm:cxn modelId="{F3C2F0CA-7386-4575-9BEB-AF5DF91BB9F2}" type="presParOf" srcId="{482E0B55-78B0-46D9-8303-00D6A196AB5A}" destId="{57E2756A-3B58-440A-995A-B3209E2BABB9}" srcOrd="1" destOrd="0" presId="urn:microsoft.com/office/officeart/2005/8/layout/list1"/>
    <dgm:cxn modelId="{AC192574-933C-426E-A3BF-7A13380E731A}" type="presParOf" srcId="{6DE07579-2DC1-476D-94B4-1D3D06F2BBBA}" destId="{B07DA17D-6CF6-4F50-AA7D-5967020FF8F7}" srcOrd="17" destOrd="0" presId="urn:microsoft.com/office/officeart/2005/8/layout/list1"/>
    <dgm:cxn modelId="{24B042A6-90F5-41B8-A246-0346A6B17553}" type="presParOf" srcId="{6DE07579-2DC1-476D-94B4-1D3D06F2BBBA}" destId="{671485AC-463D-4558-9C59-77E542418099}" srcOrd="18" destOrd="0" presId="urn:microsoft.com/office/officeart/2005/8/layout/list1"/>
    <dgm:cxn modelId="{8F6358D1-1A07-4B63-B83D-08C613EF0CA8}" type="presParOf" srcId="{6DE07579-2DC1-476D-94B4-1D3D06F2BBBA}" destId="{CA303214-78DC-4952-9B54-FAD2E3374311}" srcOrd="19" destOrd="0" presId="urn:microsoft.com/office/officeart/2005/8/layout/list1"/>
    <dgm:cxn modelId="{C4E795FD-47EC-4682-A4C6-16D1E450CC35}" type="presParOf" srcId="{6DE07579-2DC1-476D-94B4-1D3D06F2BBBA}" destId="{0AB3BAD0-345B-47CF-B0F4-CA5D73C77F80}" srcOrd="20" destOrd="0" presId="urn:microsoft.com/office/officeart/2005/8/layout/list1"/>
    <dgm:cxn modelId="{FCB66415-16AF-484F-9D6D-A46CC7366AB5}" type="presParOf" srcId="{0AB3BAD0-345B-47CF-B0F4-CA5D73C77F80}" destId="{838F44D6-771C-435B-AB96-86DA242D1053}" srcOrd="0" destOrd="0" presId="urn:microsoft.com/office/officeart/2005/8/layout/list1"/>
    <dgm:cxn modelId="{6252B97B-3038-4029-946F-9735BCD4C19A}" type="presParOf" srcId="{0AB3BAD0-345B-47CF-B0F4-CA5D73C77F80}" destId="{8B33B3FB-BCCE-49BE-9F4E-C435FB7F8163}" srcOrd="1" destOrd="0" presId="urn:microsoft.com/office/officeart/2005/8/layout/list1"/>
    <dgm:cxn modelId="{0264A7B9-1BEE-4687-8886-54500A12E536}" type="presParOf" srcId="{6DE07579-2DC1-476D-94B4-1D3D06F2BBBA}" destId="{C3072E49-F905-41E2-886D-074DD1F4A93E}" srcOrd="21" destOrd="0" presId="urn:microsoft.com/office/officeart/2005/8/layout/list1"/>
    <dgm:cxn modelId="{664090A5-09A6-4550-AC0E-88CD05B8846F}" type="presParOf" srcId="{6DE07579-2DC1-476D-94B4-1D3D06F2BBBA}" destId="{D8C67ACC-E861-4E01-BA2E-4969F202B9D5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9063C22-B9AF-4ECE-8FBE-326AD3556DC0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3343740-F5AB-42CF-8177-FC71B8C13C6F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1267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63C22-B9AF-4ECE-8FBE-326AD3556DC0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740-F5AB-42CF-8177-FC71B8C1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694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63C22-B9AF-4ECE-8FBE-326AD3556DC0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740-F5AB-42CF-8177-FC71B8C13C6F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82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63C22-B9AF-4ECE-8FBE-326AD3556DC0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740-F5AB-42CF-8177-FC71B8C1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19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63C22-B9AF-4ECE-8FBE-326AD3556DC0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740-F5AB-42CF-8177-FC71B8C1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749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63C22-B9AF-4ECE-8FBE-326AD3556DC0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740-F5AB-42CF-8177-FC71B8C1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438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63C22-B9AF-4ECE-8FBE-326AD3556DC0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740-F5AB-42CF-8177-FC71B8C1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743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63C22-B9AF-4ECE-8FBE-326AD3556DC0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740-F5AB-42CF-8177-FC71B8C1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22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63C22-B9AF-4ECE-8FBE-326AD3556DC0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740-F5AB-42CF-8177-FC71B8C1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320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63C22-B9AF-4ECE-8FBE-326AD3556DC0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740-F5AB-42CF-8177-FC71B8C1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020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63C22-B9AF-4ECE-8FBE-326AD3556DC0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740-F5AB-42CF-8177-FC71B8C1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910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39063C22-B9AF-4ECE-8FBE-326AD3556DC0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23343740-F5AB-42CF-8177-FC71B8C1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97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415962"/>
            <a:ext cx="10184802" cy="1440547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uk-UA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7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ДІХНИЧ КАТЕРИНА ВІТАЛІЇВНА</a:t>
            </a:r>
            <a:r>
              <a:rPr lang="ru-RU" sz="1800" kern="0" dirty="0">
                <a:solidFill>
                  <a:sysClr val="windowText" lastClr="000000"/>
                </a:solidFill>
                <a:ea typeface="+mn-ea"/>
                <a:cs typeface="+mn-cs"/>
              </a:rPr>
              <a:t/>
            </a:r>
            <a:br>
              <a:rPr lang="ru-RU" sz="1800" kern="0" dirty="0">
                <a:solidFill>
                  <a:sysClr val="windowText" lastClr="000000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1925782"/>
            <a:ext cx="9872871" cy="4170218"/>
          </a:xfrm>
        </p:spPr>
        <p:txBody>
          <a:bodyPr>
            <a:normAutofit fontScale="92500" lnSpcReduction="20000"/>
          </a:bodyPr>
          <a:lstStyle/>
          <a:p>
            <a:pPr marL="4572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sz="2800" b="1" cap="all" spc="-2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Професійна підготовка </a:t>
            </a:r>
          </a:p>
          <a:p>
            <a:pPr marL="4572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майбутніх учителів початкової школи </a:t>
            </a:r>
          </a:p>
          <a:p>
            <a:pPr marL="4572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процесі педагогічної практики</a:t>
            </a:r>
          </a:p>
          <a:p>
            <a:pPr marL="4572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uk-UA" sz="3200" b="1" dirty="0">
              <a:solidFill>
                <a:srgbClr val="4E5B6F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Lucida Sans Unicode"/>
            </a:endParaRPr>
          </a:p>
          <a:p>
            <a:pPr marL="0" lvl="0" indent="0" algn="ctr">
              <a:spcBef>
                <a:spcPts val="0"/>
              </a:spcBef>
              <a:buClrTx/>
              <a:buNone/>
            </a:pPr>
            <a:r>
              <a:rPr lang="uk-UA" b="1" dirty="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011 – Освітні, педагогічні науки</a:t>
            </a:r>
          </a:p>
          <a:p>
            <a:pPr marL="0" lvl="0" indent="0" algn="ctr">
              <a:spcBef>
                <a:spcPts val="0"/>
              </a:spcBef>
              <a:buClrTx/>
              <a:buNone/>
            </a:pPr>
            <a:endParaRPr lang="uk-UA" b="1" dirty="0"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spcBef>
                <a:spcPts val="0"/>
              </a:spcBef>
              <a:buClrTx/>
              <a:buNone/>
            </a:pPr>
            <a:endParaRPr lang="uk-UA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spcBef>
                <a:spcPts val="0"/>
              </a:spcBef>
              <a:buClrTx/>
              <a:buNone/>
            </a:pPr>
            <a:endParaRPr lang="uk-UA" sz="1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spcBef>
                <a:spcPts val="0"/>
              </a:spcBef>
              <a:buClrTx/>
              <a:buNone/>
            </a:pPr>
            <a:endParaRPr lang="uk-UA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spcBef>
                <a:spcPts val="0"/>
              </a:spcBef>
              <a:buClrTx/>
              <a:buNone/>
            </a:pPr>
            <a:r>
              <a:rPr lang="uk-UA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Науковий керівник:</a:t>
            </a:r>
          </a:p>
          <a:p>
            <a:pPr marL="0" lvl="0" indent="0" algn="ctr">
              <a:spcBef>
                <a:spcPts val="0"/>
              </a:spcBef>
              <a:buClrTx/>
              <a:buNone/>
            </a:pPr>
            <a:endParaRPr lang="uk-UA" sz="1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spcBef>
                <a:spcPts val="0"/>
              </a:spcBef>
              <a:buClrTx/>
              <a:buNone/>
            </a:pPr>
            <a:r>
              <a:rPr lang="uk-UA" sz="24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Семеног</a:t>
            </a:r>
            <a:r>
              <a:rPr lang="uk-UA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Олена Миколаївна,</a:t>
            </a:r>
          </a:p>
          <a:p>
            <a:pPr marL="0" lvl="0" indent="0" algn="ctr">
              <a:spcBef>
                <a:spcPts val="0"/>
              </a:spcBef>
              <a:buClrTx/>
              <a:buNone/>
            </a:pPr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доктор педагогічних наук, професор</a:t>
            </a:r>
            <a:endParaRPr lang="uk-UA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6478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2735" y="623944"/>
            <a:ext cx="10036884" cy="5733826"/>
          </a:xfrm>
        </p:spPr>
        <p:txBody>
          <a:bodyPr>
            <a:normAutofit/>
          </a:bodyPr>
          <a:lstStyle/>
          <a:p>
            <a:pPr marL="0" lvl="0" indent="0" algn="ctr" defTabSz="914400">
              <a:spcBef>
                <a:spcPts val="0"/>
              </a:spcBef>
              <a:buClrTx/>
              <a:buNone/>
            </a:pPr>
            <a:r>
              <a:rPr lang="uk-UA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Актуальність та доцільність дослідження підтверджується </a:t>
            </a:r>
          </a:p>
          <a:p>
            <a:pPr marL="0" lvl="0" indent="0" algn="ctr" defTabSz="914400">
              <a:spcBef>
                <a:spcPts val="0"/>
              </a:spcBef>
              <a:buClrTx/>
              <a:buNone/>
            </a:pPr>
            <a:r>
              <a:rPr lang="uk-UA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потребою в розв'язанні таких суперечностей:</a:t>
            </a:r>
          </a:p>
          <a:p>
            <a:pPr marL="0" lvl="0" indent="0" algn="ctr" defTabSz="914400">
              <a:spcBef>
                <a:spcPts val="0"/>
              </a:spcBef>
              <a:buClrTx/>
              <a:buNone/>
            </a:pPr>
            <a:endParaRPr lang="uk-UA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215" algn="just">
              <a:lnSpc>
                <a:spcPct val="100000"/>
              </a:lnSpc>
            </a:pP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 соціальним замовленням на якісну практичну підготовку </a:t>
            </a:r>
            <a:r>
              <a:rPr lang="uk-UA" sz="20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вчителів 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початкової школи</a:t>
            </a:r>
            <a:r>
              <a:rPr lang="uk-UA" sz="20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 </a:t>
            </a:r>
            <a:r>
              <a:rPr lang="uk-UA" sz="20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недостатньою обґрунтованістю готовності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майбутніх учителів початкової школи</a:t>
            </a:r>
            <a:r>
              <a:rPr lang="uk-UA" sz="20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 професійної діяльності в умовах 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реформування загальної середньої освіти «Нова українська школа»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u-RU" sz="2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00000"/>
              </a:lnSpc>
            </a:pP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між</a:t>
            </a:r>
            <a:r>
              <a:rPr lang="uk-UA" sz="20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необхідністю цілісної </a:t>
            </a:r>
            <a:r>
              <a:rPr lang="uk-UA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професійно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-практичної підготовки </a:t>
            </a:r>
            <a:r>
              <a:rPr lang="uk-UA" sz="20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майбутніх учителів 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початкової школи</a:t>
            </a:r>
            <a:r>
              <a:rPr lang="uk-UA" sz="20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відсутністю обґрунтованої моделі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реалізація якої забезпечує цей процес у ході педагогічної практики;</a:t>
            </a:r>
            <a:endParaRPr lang="ru-RU" sz="2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00000"/>
              </a:lnSpc>
            </a:pP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між</a:t>
            </a:r>
            <a:r>
              <a:rPr lang="uk-UA" sz="20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потенційними можливостями </a:t>
            </a:r>
            <a:r>
              <a:rPr lang="uk-UA" sz="2000" spc="-2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професійно</a:t>
            </a:r>
            <a:r>
              <a:rPr lang="uk-UA" sz="20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орієнтованих дисциплін, гурткової роботи в підготовці майбутніх учителів 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початкової школи</a:t>
            </a:r>
            <a:r>
              <a:rPr lang="uk-UA" sz="20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 процесі педагогічної практики</a:t>
            </a:r>
            <a:r>
              <a:rPr lang="uk-UA" sz="2000" spc="-2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традиційним навчально-методичним забезпеченням освітнього процесу. </a:t>
            </a:r>
            <a:endParaRPr lang="ru-RU" sz="2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" lvl="0" indent="0" algn="just">
              <a:lnSpc>
                <a:spcPct val="100000"/>
              </a:lnSpc>
              <a:buNone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453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4464" y="804886"/>
            <a:ext cx="9984260" cy="4632086"/>
          </a:xfrm>
        </p:spPr>
        <p:txBody>
          <a:bodyPr>
            <a:normAutofit/>
          </a:bodyPr>
          <a:lstStyle/>
          <a:p>
            <a:pPr indent="450215" algn="ctr">
              <a:lnSpc>
                <a:spcPct val="100000"/>
              </a:lnSpc>
            </a:pPr>
            <a:endParaRPr lang="uk-UA" sz="25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ctr">
              <a:lnSpc>
                <a:spcPct val="100000"/>
              </a:lnSpc>
            </a:pPr>
            <a:endParaRPr lang="uk-UA" sz="25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ct val="100000"/>
              </a:lnSpc>
            </a:pPr>
            <a:r>
              <a:rPr lang="uk-UA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Об’єкт дослідження:</a:t>
            </a:r>
            <a:r>
              <a:rPr lang="uk-UA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процес професійної підготовки майбутніх учителів початкової школи у закладах вищої педагогічної освіти</a:t>
            </a:r>
            <a:endParaRPr lang="uk-UA" sz="25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450215" algn="just">
              <a:lnSpc>
                <a:spcPct val="100000"/>
              </a:lnSpc>
            </a:pPr>
            <a:endParaRPr lang="ru-RU" sz="2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00000"/>
              </a:lnSpc>
            </a:pPr>
            <a:r>
              <a:rPr lang="uk-UA" sz="25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Предмет дослідження:</a:t>
            </a:r>
            <a:r>
              <a:rPr lang="uk-UA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модель професійної підготовки майбутніх учителів початкової школи у процесі педагогічної практики</a:t>
            </a:r>
            <a:endParaRPr lang="ru-RU" sz="2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700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2993" y="1569307"/>
            <a:ext cx="9881081" cy="2877276"/>
          </a:xfrm>
        </p:spPr>
        <p:txBody>
          <a:bodyPr>
            <a:normAutofit/>
          </a:bodyPr>
          <a:lstStyle/>
          <a:p>
            <a:pPr indent="450215" algn="just">
              <a:lnSpc>
                <a:spcPct val="150000"/>
              </a:lnSpc>
              <a:tabLst>
                <a:tab pos="630555" algn="l"/>
              </a:tabLst>
            </a:pPr>
            <a:endParaRPr lang="uk-UA" sz="25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tabLst>
                <a:tab pos="630555" algn="l"/>
              </a:tabLst>
            </a:pPr>
            <a:r>
              <a:rPr lang="uk-UA" sz="25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теоретично обґрунтувати, розробити та експериментально перевірити</a:t>
            </a:r>
            <a:r>
              <a:rPr lang="uk-UA" sz="25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модель професійної підготовки майбутніх учителів початкової школи у </a:t>
            </a:r>
            <a:r>
              <a:rPr lang="uk-UA" sz="25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процесі </a:t>
            </a:r>
            <a:r>
              <a:rPr lang="uk-UA" sz="25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педагогічної практики</a:t>
            </a:r>
            <a:endParaRPr lang="ru-RU" sz="25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062454BC-2100-4E18-9BDE-9639B5C5F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15962"/>
            <a:ext cx="10184802" cy="1440547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uk-UA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b="1" kern="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 дослідження:</a:t>
            </a:r>
            <a:r>
              <a:rPr lang="ru-RU" sz="2200" kern="0" dirty="0">
                <a:solidFill>
                  <a:sysClr val="windowText" lastClr="000000"/>
                </a:solidFill>
                <a:ea typeface="+mn-ea"/>
                <a:cs typeface="+mn-cs"/>
              </a:rPr>
              <a:t/>
            </a:r>
            <a:br>
              <a:rPr lang="ru-RU" sz="2200" kern="0" dirty="0">
                <a:solidFill>
                  <a:sysClr val="windowText" lastClr="000000"/>
                </a:solidFill>
                <a:ea typeface="+mn-ea"/>
                <a:cs typeface="+mn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3316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B89FB05D-7619-4D7C-9EA3-328A36075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636372"/>
            <a:ext cx="9872871" cy="5393725"/>
          </a:xfrm>
        </p:spPr>
        <p:txBody>
          <a:bodyPr>
            <a:normAutofit fontScale="70000" lnSpcReduction="20000"/>
          </a:bodyPr>
          <a:lstStyle/>
          <a:p>
            <a:pPr indent="0" algn="ctr">
              <a:lnSpc>
                <a:spcPct val="150000"/>
              </a:lnSpc>
              <a:buNone/>
            </a:pPr>
            <a:r>
              <a:rPr lang="ru-RU" sz="39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Завдання</a:t>
            </a:r>
            <a:r>
              <a:rPr lang="ru-RU" sz="39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39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дослідження</a:t>
            </a:r>
            <a:r>
              <a:rPr lang="ru-RU" sz="39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u-RU" sz="3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763" indent="538163" algn="just">
              <a:lnSpc>
                <a:spcPct val="120000"/>
              </a:lnSpc>
            </a:pPr>
            <a:r>
              <a:rPr lang="uk-UA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Виявити стан розробленості проблеми професійної підготовки </a:t>
            </a:r>
            <a:r>
              <a:rPr lang="uk-UA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майбутніх учителів початкової школи у процесі педагогічної практики</a:t>
            </a:r>
            <a:r>
              <a:rPr lang="uk-UA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3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763" indent="538163" algn="just">
              <a:lnSpc>
                <a:spcPct val="120000"/>
              </a:lnSpc>
            </a:pPr>
            <a:r>
              <a:rPr lang="uk-UA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Виокремити сутність, структурні компоненти, критерії,  показники та охарактеризувати рівні готовності майбутніх учителів </a:t>
            </a:r>
            <a:r>
              <a:rPr lang="uk-UA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початкової школи </a:t>
            </a:r>
            <a:r>
              <a:rPr lang="uk-UA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 </a:t>
            </a:r>
            <a:r>
              <a:rPr lang="uk-UA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професійної діяльності. </a:t>
            </a:r>
            <a:endParaRPr lang="ru-RU" sz="3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763" indent="538163" algn="just">
              <a:lnSpc>
                <a:spcPct val="120000"/>
              </a:lnSpc>
            </a:pPr>
            <a:r>
              <a:rPr lang="uk-UA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З’ясувати специфіку організації педагогічної практики як передумови формування готовності майбутніх учителів </a:t>
            </a:r>
            <a:r>
              <a:rPr lang="uk-UA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початкової школи </a:t>
            </a:r>
            <a:r>
              <a:rPr lang="uk-UA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 </a:t>
            </a:r>
            <a:r>
              <a:rPr lang="uk-UA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професійної діяльності. </a:t>
            </a:r>
            <a:endParaRPr lang="ru-RU" sz="3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763" indent="538163" algn="just">
              <a:lnSpc>
                <a:spcPct val="120000"/>
              </a:lnSpc>
            </a:pPr>
            <a:r>
              <a:rPr lang="uk-UA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4.Розробити і теоретично обґрунтувати модель професійної підготовки майбутніх </a:t>
            </a:r>
            <a:r>
              <a:rPr lang="uk-UA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учителів початкової школи у процесі педагогічної практики</a:t>
            </a:r>
            <a:r>
              <a:rPr lang="uk-UA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 </a:t>
            </a:r>
            <a:endParaRPr lang="ru-RU" sz="3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763" indent="538163" algn="just">
              <a:lnSpc>
                <a:spcPct val="120000"/>
              </a:lnSpc>
            </a:pPr>
            <a:r>
              <a:rPr lang="uk-UA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Експериментально перевірити ефективність моделі професійної підготовки майбутніх </a:t>
            </a:r>
            <a:r>
              <a:rPr lang="uk-UA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учителів початкової школи у процесі педагогічної практики</a:t>
            </a:r>
            <a:r>
              <a:rPr lang="uk-UA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3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2607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411" y="722340"/>
            <a:ext cx="9730855" cy="1366221"/>
          </a:xfrm>
        </p:spPr>
        <p:txBody>
          <a:bodyPr>
            <a:normAutofit/>
          </a:bodyPr>
          <a:lstStyle/>
          <a:p>
            <a:pPr lvl="0" algn="ctr" defTabSz="914400">
              <a:spcBef>
                <a:spcPts val="0"/>
              </a:spcBef>
            </a:pPr>
            <a:r>
              <a:rPr lang="uk-UA" sz="34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Завдання 1</a:t>
            </a:r>
            <a:br>
              <a:rPr lang="uk-UA" sz="34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6411" y="2088561"/>
            <a:ext cx="9894628" cy="4654476"/>
          </a:xfrm>
        </p:spPr>
        <p:txBody>
          <a:bodyPr>
            <a:normAutofit/>
          </a:bodyPr>
          <a:lstStyle/>
          <a:p>
            <a:pPr indent="450215" algn="just">
              <a:lnSpc>
                <a:spcPct val="150000"/>
              </a:lnSpc>
            </a:pPr>
            <a:r>
              <a:rPr lang="uk-UA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Виявити стан розробленості проблеми професійної підготовки </a:t>
            </a:r>
            <a:r>
              <a:rPr lang="uk-UA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майбутніх учителів початкової школи у процесі педагогічної практики</a:t>
            </a:r>
            <a:r>
              <a:rPr lang="uk-UA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endParaRPr lang="uk-UA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endParaRPr lang="uk-UA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uk-UA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 дослідження:</a:t>
            </a:r>
          </a:p>
          <a:p>
            <a:pPr marL="267335" indent="0" algn="ctr">
              <a:lnSpc>
                <a:spcPct val="150000"/>
              </a:lnSpc>
              <a:spcAft>
                <a:spcPts val="0"/>
              </a:spcAft>
              <a:buNone/>
              <a:tabLst>
                <a:tab pos="900430" algn="l"/>
              </a:tabLst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аналіз, систематизація, термінологічний аналіз</a:t>
            </a:r>
            <a:endParaRPr lang="ru-RU" dirty="0">
              <a:solidFill>
                <a:schemeClr val="tx1"/>
              </a:solidFill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endParaRPr lang="uk-UA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757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9564" y="2209800"/>
            <a:ext cx="9872871" cy="4038600"/>
          </a:xfrm>
        </p:spPr>
        <p:txBody>
          <a:bodyPr>
            <a:normAutofit/>
          </a:bodyPr>
          <a:lstStyle/>
          <a:p>
            <a:pPr marL="0" indent="45085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це комплексний педагогічний процес формування готовності майбутніх учителів до професійної діяльності в умовах освітнього середовища закладів вищої педагогічної та загальної середньої освіти на засадах комунікативної взаємодії та педагогіки партнерства.</a:t>
            </a:r>
            <a:endParaRPr lang="ru-RU" sz="2400" dirty="0"/>
          </a:p>
        </p:txBody>
      </p:sp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CBCCD2D0-2500-4309-AD00-A37FA1CCD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Професійна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початкової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процесі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педагогічної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  </a:t>
            </a:r>
          </a:p>
        </p:txBody>
      </p:sp>
    </p:spTree>
    <p:extLst>
      <p:ext uri="{BB962C8B-B14F-4D97-AF65-F5344CB8AC3E}">
        <p14:creationId xmlns:p14="http://schemas.microsoft.com/office/powerpoint/2010/main" val="1258338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FDFE56-8D5E-4FF9-B2EB-A1332E790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Готовність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початкової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школи до 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</a:t>
            </a: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3B066E7-62C7-467D-8CBA-171E9CDAA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це складне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професійно-особистісне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інтегрує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мотиваційно-ціннісні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установки до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професійно-педагогічної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діяльності та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прагнення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професійного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особистісного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розвитку,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фахово-методичні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психологічні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педагогічні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вміння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добирати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методики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здобувачів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початкової освіти в </a:t>
            </a:r>
            <a:r>
              <a:rPr lang="ru-RU" sz="2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Нової української школи</a:t>
            </a:r>
          </a:p>
        </p:txBody>
      </p:sp>
    </p:spTree>
    <p:extLst>
      <p:ext uri="{BB962C8B-B14F-4D97-AF65-F5344CB8AC3E}">
        <p14:creationId xmlns:p14="http://schemas.microsoft.com/office/powerpoint/2010/main" val="3316289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Педагогічна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практика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майбутніх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учителів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початкової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школи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оригінальна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форма навчання у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професійно-педагогічної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підготовки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вищій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школі, яка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спрямована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пізнання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закономірностей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принципів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професійної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оволодіння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способами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організації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відтак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на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підготовку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майбутнього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вчителя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професійно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-компетентного </a:t>
            </a:r>
            <a:r>
              <a:rPr lang="ru-RU" sz="2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фахівця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39896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491266"/>
            <a:ext cx="9875520" cy="1356360"/>
          </a:xfrm>
        </p:spPr>
        <p:txBody>
          <a:bodyPr/>
          <a:lstStyle/>
          <a:p>
            <a:pPr lvl="0" algn="ctr" defTabSz="914400">
              <a:spcBef>
                <a:spcPts val="0"/>
              </a:spcBef>
            </a:pPr>
            <a:r>
              <a:rPr lang="uk-UA" sz="34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Завдання 2</a:t>
            </a:r>
            <a:br>
              <a:rPr lang="uk-UA" sz="34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1287779"/>
            <a:ext cx="10163287" cy="5166809"/>
          </a:xfrm>
        </p:spPr>
        <p:txBody>
          <a:bodyPr>
            <a:norm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  <a:tab pos="900430" algn="l"/>
              </a:tabLst>
            </a:pPr>
            <a:r>
              <a:rPr lang="uk-UA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5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Виокремити сутність, структурні компоненти, критерії,  показники та охарактеризувати рівні готовності майбутніх учителів </a:t>
            </a:r>
            <a:r>
              <a:rPr lang="uk-UA" sz="25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початкової школи </a:t>
            </a:r>
            <a:r>
              <a:rPr lang="uk-UA" sz="25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 </a:t>
            </a:r>
            <a:r>
              <a:rPr lang="uk-UA" sz="25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професійної діяльності</a:t>
            </a:r>
            <a:endParaRPr lang="uk-UA" sz="25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  <a:tab pos="900430" algn="l"/>
              </a:tabLst>
            </a:pPr>
            <a:endParaRPr lang="uk-UA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uk-UA" sz="25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Методи дослідження:</a:t>
            </a:r>
          </a:p>
          <a:p>
            <a:pPr marL="45720" indent="0" algn="ctr">
              <a:lnSpc>
                <a:spcPct val="110000"/>
              </a:lnSpc>
              <a:buNone/>
            </a:pPr>
            <a:r>
              <a:rPr lang="uk-UA" sz="25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аналіз, систематизація, порівняльно-зіставний аналіз і класифікація, анкетування, тестування, бесіди, спостереження, </a:t>
            </a:r>
          </a:p>
          <a:p>
            <a:pPr marL="45720" indent="0" algn="ctr">
              <a:lnSpc>
                <a:spcPct val="110000"/>
              </a:lnSpc>
              <a:buNone/>
            </a:pPr>
            <a:r>
              <a:rPr lang="uk-UA" sz="25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аналіз педагогічного досвіду</a:t>
            </a:r>
            <a:endParaRPr lang="ru-RU" sz="2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101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Скругленный прямоугольник 26"/>
          <p:cNvSpPr/>
          <p:nvPr/>
        </p:nvSpPr>
        <p:spPr>
          <a:xfrm>
            <a:off x="1866496" y="646662"/>
            <a:ext cx="8546745" cy="168710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Компоненти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готовності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ctr">
              <a:spcAft>
                <a:spcPts val="0"/>
              </a:spcAft>
            </a:pP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майбутніх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учителів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початкової школи</a:t>
            </a:r>
          </a:p>
          <a:p>
            <a:pPr algn="ctr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професійної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діяльності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126221" y="3765233"/>
            <a:ext cx="3122222" cy="183370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мотиваційно-аксіологічний</a:t>
            </a:r>
            <a:r>
              <a:rPr lang="uk-UA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компонент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699415" y="3765233"/>
            <a:ext cx="3122222" cy="182455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uk-UA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uk-UA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огнітивно-праксеологічний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компонент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uk-UA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272609" y="3756074"/>
            <a:ext cx="3122222" cy="183370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uk-UA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професійно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-поведінковий компонент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37" name="Прямая со стрелкой 36"/>
          <p:cNvCxnSpPr>
            <a:stCxn id="27" idx="2"/>
          </p:cNvCxnSpPr>
          <p:nvPr/>
        </p:nvCxnSpPr>
        <p:spPr>
          <a:xfrm flipH="1">
            <a:off x="2982351" y="2333767"/>
            <a:ext cx="3157518" cy="12956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27" idx="2"/>
          </p:cNvCxnSpPr>
          <p:nvPr/>
        </p:nvCxnSpPr>
        <p:spPr>
          <a:xfrm flipH="1">
            <a:off x="6139868" y="2333767"/>
            <a:ext cx="1" cy="12956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27" idx="2"/>
          </p:cNvCxnSpPr>
          <p:nvPr/>
        </p:nvCxnSpPr>
        <p:spPr>
          <a:xfrm>
            <a:off x="6139869" y="2333767"/>
            <a:ext cx="3482433" cy="12956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702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252FF00-0E37-420A-B19E-B30192DEB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готовності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початкової школи </a:t>
            </a:r>
            <a:b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3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діяльності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834F9158-7D45-4BB2-80D9-06F75FFEF3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2189194"/>
              </p:ext>
            </p:extLst>
          </p:nvPr>
        </p:nvGraphicFramePr>
        <p:xfrm>
          <a:off x="1473848" y="2229678"/>
          <a:ext cx="9544672" cy="3813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039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8A8955B-87CB-46A6-B7D1-44E4F1245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4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Завдання 3</a:t>
            </a:r>
            <a:endParaRPr lang="ru-RU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A04D330E-654B-4C14-A436-F34FE7D47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0215" algn="just">
              <a:lnSpc>
                <a:spcPct val="150000"/>
              </a:lnSpc>
            </a:pPr>
            <a:r>
              <a:rPr lang="uk-UA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З’ясувати специфіку організації педагогічної практики як передумови формування готовності майбутніх учителів </a:t>
            </a:r>
            <a:r>
              <a:rPr lang="uk-UA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початкової школи </a:t>
            </a:r>
            <a:r>
              <a:rPr lang="uk-UA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 </a:t>
            </a:r>
            <a:r>
              <a:rPr lang="uk-UA" sz="2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професійної діяльності</a:t>
            </a:r>
          </a:p>
          <a:p>
            <a:pPr indent="0" algn="just">
              <a:lnSpc>
                <a:spcPct val="150000"/>
              </a:lnSpc>
              <a:buNone/>
            </a:pPr>
            <a:endParaRPr lang="uk-UA" sz="25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uk-UA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 дослідження:</a:t>
            </a:r>
          </a:p>
          <a:p>
            <a:pPr marL="267335" indent="0" algn="ctr">
              <a:lnSpc>
                <a:spcPct val="150000"/>
              </a:lnSpc>
              <a:spcAft>
                <a:spcPts val="0"/>
              </a:spcAft>
              <a:buNone/>
              <a:tabLst>
                <a:tab pos="900430" algn="l"/>
              </a:tabLst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аналіз, систематизація, термінологічний аналіз</a:t>
            </a:r>
            <a:endParaRPr lang="ru-RU" sz="2800" dirty="0">
              <a:solidFill>
                <a:schemeClr val="tx1"/>
              </a:solidFill>
            </a:endParaRPr>
          </a:p>
          <a:p>
            <a:pPr indent="450215" algn="just">
              <a:lnSpc>
                <a:spcPct val="150000"/>
              </a:lnSpc>
            </a:pPr>
            <a:endParaRPr lang="ru-RU" sz="2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179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Види педагогічних практик: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1267646"/>
              </p:ext>
            </p:extLst>
          </p:nvPr>
        </p:nvGraphicFramePr>
        <p:xfrm>
          <a:off x="1143000" y="2057400"/>
          <a:ext cx="9872663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7111313" y="5214550"/>
            <a:ext cx="2323070" cy="124803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Times New Roman" pitchFamily="18" charset="0"/>
                <a:cs typeface="Times New Roman" pitchFamily="18" charset="0"/>
              </a:rPr>
              <a:t>«Пробні уроки» 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IV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урс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7 семестр, 4 тижні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712411" y="5214551"/>
            <a:ext cx="2174789" cy="124803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Times New Roman" pitchFamily="18" charset="0"/>
                <a:cs typeface="Times New Roman" pitchFamily="18" charset="0"/>
              </a:rPr>
              <a:t>«На робочому місці вчителя» -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IV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урс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, 8 семестр, 3 тижні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8946292" y="4893276"/>
            <a:ext cx="197710" cy="1853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0305535" y="4893276"/>
            <a:ext cx="197708" cy="1853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338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BE67CDCD-D333-45E6-A085-984E733B4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783" y="1156252"/>
            <a:ext cx="9872871" cy="40386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uk-UA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Педагогічна </a:t>
            </a:r>
            <a:r>
              <a:rPr lang="uk-UA" sz="2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практика майбутніх учителів початкової школи -  </a:t>
            </a:r>
            <a:r>
              <a:rPr lang="uk-UA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 складова професійної  підготовки, що спрямована на формування професійних </a:t>
            </a:r>
            <a:r>
              <a:rPr lang="uk-UA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компетентностей</a:t>
            </a:r>
            <a:r>
              <a:rPr lang="uk-UA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майбутніх учителів і</a:t>
            </a:r>
            <a:r>
              <a:rPr lang="uk-UA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узгоджується  з вимогами до обов’язкових результатів навчання молодших школярів,  визначених у Державному стандарті початкової освіти.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6814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233082"/>
            <a:ext cx="9776012" cy="1047078"/>
          </a:xfrm>
        </p:spPr>
        <p:txBody>
          <a:bodyPr/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uk-UA" sz="34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Завдання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4701" y="1183341"/>
            <a:ext cx="10628555" cy="5217459"/>
          </a:xfrm>
        </p:spPr>
        <p:txBody>
          <a:bodyPr>
            <a:normAutofit/>
          </a:bodyPr>
          <a:lstStyle/>
          <a:p>
            <a:pPr indent="450215" algn="just">
              <a:lnSpc>
                <a:spcPct val="150000"/>
              </a:lnSpc>
            </a:pPr>
            <a:r>
              <a:rPr lang="uk-UA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Розробити і теоретично обґрунтувати модель професійної підготовки майбутніх </a:t>
            </a:r>
            <a:r>
              <a:rPr lang="uk-UA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учителів початкової школи у процесі педагогічної практики</a:t>
            </a:r>
            <a:endParaRPr lang="ru-RU" sz="2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Aft>
                <a:spcPts val="0"/>
              </a:spcAft>
              <a:buNone/>
              <a:tabLst>
                <a:tab pos="457200" algn="l"/>
                <a:tab pos="900430" algn="l"/>
              </a:tabLst>
            </a:pPr>
            <a:endParaRPr lang="uk-UA" sz="1600" spc="-2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uk-UA" sz="4400" spc="-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Методи дослідження:</a:t>
            </a:r>
          </a:p>
          <a:p>
            <a:pPr marL="4572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аналіз, систематизація, класифікація,  моделювання,</a:t>
            </a:r>
          </a:p>
          <a:p>
            <a:pPr marL="4572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педагогічний експеримент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endParaRPr lang="uk-UA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lnSpc>
                <a:spcPct val="100000"/>
              </a:lnSpc>
              <a:spcAft>
                <a:spcPts val="0"/>
              </a:spcAft>
              <a:buNone/>
              <a:tabLst>
                <a:tab pos="457200" algn="l"/>
                <a:tab pos="900430" algn="l"/>
              </a:tabLst>
            </a:pP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676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308" y="0"/>
            <a:ext cx="11616397" cy="1920114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Методологічні підходи </a:t>
            </a:r>
            <a:b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uk-UA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професійної підготовки майбутніх </a:t>
            </a:r>
            <a:r>
              <a:rPr lang="uk-UA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учителів початкової школи </a:t>
            </a:r>
            <a:br>
              <a:rPr lang="uk-UA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uk-UA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 процесі педагогічної практики:</a:t>
            </a:r>
            <a:endParaRPr lang="uk-UA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4389073"/>
              </p:ext>
            </p:extLst>
          </p:nvPr>
        </p:nvGraphicFramePr>
        <p:xfrm>
          <a:off x="2183642" y="1787857"/>
          <a:ext cx="8411198" cy="4544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9661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5536" y="418532"/>
            <a:ext cx="9875520" cy="1356360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 </a:t>
            </a:r>
            <a:r>
              <a:rPr lang="uk-UA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професійної підготовки </a:t>
            </a:r>
            <a:br>
              <a:rPr lang="uk-UA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майбутніх </a:t>
            </a:r>
            <a:r>
              <a:rPr lang="uk-UA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учителів початкової школи </a:t>
            </a:r>
            <a:br>
              <a:rPr lang="uk-UA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uk-UA" sz="2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 процесі педагогічної практики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20791396"/>
              </p:ext>
            </p:extLst>
          </p:nvPr>
        </p:nvGraphicFramePr>
        <p:xfrm>
          <a:off x="6423546" y="1897038"/>
          <a:ext cx="5404515" cy="4517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430435920"/>
              </p:ext>
            </p:extLst>
          </p:nvPr>
        </p:nvGraphicFramePr>
        <p:xfrm>
          <a:off x="475398" y="1897039"/>
          <a:ext cx="5404515" cy="4612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748618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FC7321A-7785-4FE4-8379-7C32208E3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1114" y="609600"/>
            <a:ext cx="5507406" cy="135636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Модель </a:t>
            </a:r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професійної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підготовки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майбутніх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учителів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початкової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школи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педагогічної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практики 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="" xmlns:a16="http://schemas.microsoft.com/office/drawing/2014/main" id="{2A030FC5-75DB-4A47-94F0-634FAC78F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5254" y="1970903"/>
            <a:ext cx="5183482" cy="4038600"/>
          </a:xfrm>
        </p:spPr>
        <p:txBody>
          <a:bodyPr>
            <a:normAutofit/>
          </a:bodyPr>
          <a:lstStyle/>
          <a:p>
            <a:pPr algn="ctr"/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структурних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блоків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методологічно-цільовий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процесуально-технологічний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діагностувально-результативний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 і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реалізується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поетапно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мотиваційний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навчальний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навчально-виховний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практичний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рефлексивний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Результатом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моделі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є позитивна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динаміка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рівнів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сформованості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готовності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майбутніх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учителів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початкової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школи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бакалаврів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до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професійної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педагогічної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практики</a:t>
            </a:r>
          </a:p>
          <a:p>
            <a:endParaRPr lang="ru-RU" dirty="0"/>
          </a:p>
        </p:txBody>
      </p:sp>
      <p:pic>
        <p:nvPicPr>
          <p:cNvPr id="4" name="Picture 2" descr="E:\Загрузки\изображение_viber_2021-03-23_12-02-43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01" y="292797"/>
            <a:ext cx="5018148" cy="627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7542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26686" y="395307"/>
            <a:ext cx="67965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Методологічно-цільовий блок </a:t>
            </a:r>
          </a:p>
          <a:p>
            <a:pPr algn="ctr"/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моделі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E:\Рабочий стол\Скриншот 24-03-2021 14155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469" y="1394897"/>
            <a:ext cx="9999017" cy="370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773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350108"/>
            <a:ext cx="9875520" cy="1356360"/>
          </a:xfrm>
        </p:spPr>
        <p:txBody>
          <a:bodyPr>
            <a:normAutofit/>
          </a:bodyPr>
          <a:lstStyle/>
          <a:p>
            <a:pPr marL="45720" algn="ctr"/>
            <a:r>
              <a:rPr lang="uk-UA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Процесуально-технологічний блок моделі</a:t>
            </a:r>
            <a:r>
              <a:rPr lang="ru-RU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 descr="E:\Рабочий стол\Скриншот 24-03-2021 14184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01" y="972967"/>
            <a:ext cx="6048375" cy="538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1289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" indent="0" algn="ctr"/>
            <a:r>
              <a:rPr lang="uk-UA" sz="27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Діагностувально</a:t>
            </a:r>
            <a:r>
              <a:rPr lang="uk-UA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-результативний блок моделі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263702" y="5463655"/>
            <a:ext cx="9872871" cy="11282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Corbel" pitchFamily="34" charset="0"/>
              <a:buNone/>
            </a:pP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E:\Рабочий стол\Скриншот 24-03-2021 14193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950" y="1916456"/>
            <a:ext cx="10030374" cy="341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940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7FEB27-1BD6-4C7F-871C-954021FF3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344033"/>
            <a:ext cx="9875520" cy="1356360"/>
          </a:xfrm>
        </p:spPr>
        <p:txBody>
          <a:bodyPr>
            <a:noAutofit/>
          </a:bodyPr>
          <a:lstStyle/>
          <a:p>
            <a:pPr algn="ctr"/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 для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рівнів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готовності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початкової школи до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діяльності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085B6ACF-247F-4611-9EE5-C7CB355D6E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8984443"/>
              </p:ext>
            </p:extLst>
          </p:nvPr>
        </p:nvGraphicFramePr>
        <p:xfrm>
          <a:off x="882926" y="1965960"/>
          <a:ext cx="10426148" cy="47344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32187">
                  <a:extLst>
                    <a:ext uri="{9D8B030D-6E8A-4147-A177-3AD203B41FA5}">
                      <a16:colId xmlns="" xmlns:a16="http://schemas.microsoft.com/office/drawing/2014/main" val="2833698130"/>
                    </a:ext>
                  </a:extLst>
                </a:gridCol>
                <a:gridCol w="4034581">
                  <a:extLst>
                    <a:ext uri="{9D8B030D-6E8A-4147-A177-3AD203B41FA5}">
                      <a16:colId xmlns="" xmlns:a16="http://schemas.microsoft.com/office/drawing/2014/main" val="210886754"/>
                    </a:ext>
                  </a:extLst>
                </a:gridCol>
                <a:gridCol w="105450">
                  <a:extLst>
                    <a:ext uri="{9D8B030D-6E8A-4147-A177-3AD203B41FA5}">
                      <a16:colId xmlns="" xmlns:a16="http://schemas.microsoft.com/office/drawing/2014/main" val="1871175676"/>
                    </a:ext>
                  </a:extLst>
                </a:gridCol>
                <a:gridCol w="3253930">
                  <a:extLst>
                    <a:ext uri="{9D8B030D-6E8A-4147-A177-3AD203B41FA5}">
                      <a16:colId xmlns="" xmlns:a16="http://schemas.microsoft.com/office/drawing/2014/main" val="1013089069"/>
                    </a:ext>
                  </a:extLst>
                </a:gridCol>
              </a:tblGrid>
              <a:tr h="3166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Критерії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Показники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Методики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8789930"/>
                  </a:ext>
                </a:extLst>
              </a:tr>
              <a:tr h="1035985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Мотиваційно-цільовий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Мотивація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вибору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професії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 «Вивчення мотивації навчання у виші» (Т. Ільїн) 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65919182"/>
                  </a:ext>
                </a:extLst>
              </a:tr>
              <a:tr h="17553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Ціннісні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установки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 «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Діагностика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реальної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структури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ціннісних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орієнтацій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особистості С.С.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Бубнова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159691867"/>
                  </a:ext>
                </a:extLst>
              </a:tr>
              <a:tr h="316613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Когнітивно-пізнавальний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Обсяг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знань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Тестування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468184505"/>
                  </a:ext>
                </a:extLst>
              </a:tr>
              <a:tr h="316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Професійні уміння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Індивідуальн</a:t>
                      </a:r>
                      <a:r>
                        <a:rPr lang="uk-UA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завдання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212993363"/>
                  </a:ext>
                </a:extLst>
              </a:tr>
              <a:tr h="67629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Професійно-особистісний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Готовність до саморозвитку</a:t>
                      </a:r>
                      <a:endParaRPr lang="ru-RU" sz="1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Діагностика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реалізації потреб у 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саморозвитку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(Н. </a:t>
                      </a:r>
                      <a:r>
                        <a:rPr lang="ru-RU" sz="17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Фетіскін</a:t>
                      </a: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995183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212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0351" y="881449"/>
            <a:ext cx="9875520" cy="1356360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Педагогічні умови, що забезпечують </a:t>
            </a:r>
            <a:b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 реалізації моделі </a:t>
            </a:r>
            <a:r>
              <a:rPr lang="uk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br>
              <a:rPr lang="uk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професійної підготовки майбутніх </a:t>
            </a:r>
            <a:r>
              <a:rPr lang="uk-UA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учителів початкової школи у процесі педагогічної практики</a:t>
            </a: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2606906"/>
            <a:ext cx="10321119" cy="3575222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1) актуалізація </a:t>
            </a:r>
            <a:r>
              <a:rPr lang="uk-UA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ціннісно</a:t>
            </a: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-мотиваційної сфери студентів на основі застосування особистісно і практико-орієнтованих педагогічних технологій;  </a:t>
            </a:r>
          </a:p>
          <a:p>
            <a:pPr marL="45720" indent="0" algn="just">
              <a:buNone/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2) забезпечення практико-орієнтованого характеру змісту професійної підготовки; </a:t>
            </a:r>
          </a:p>
          <a:p>
            <a:pPr marL="45720" indent="0" algn="just">
              <a:buNone/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3) е-забезпечення професійної підготовки майбутніх учителів початкової школи у процесі педагогічної практики</a:t>
            </a:r>
          </a:p>
          <a:p>
            <a:pPr marL="45720" indent="0" algn="just">
              <a:buNone/>
            </a:pPr>
            <a:r>
              <a:rPr lang="uk-UA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4)моделювання професійних ситуацій для активізації комунікативної взаємодії між вищою й середньою школами і роботодавцями у процесі проходження практики.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9211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1226371"/>
            <a:ext cx="10281621" cy="5228217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00430" algn="l"/>
              </a:tabLst>
            </a:pPr>
            <a:r>
              <a:rPr lang="uk-UA" sz="2400" b="1" spc="-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Навчально-методичне забезпечення моделі</a:t>
            </a:r>
            <a:r>
              <a:rPr lang="uk-UA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uk-UA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професійної підготовки майбутніх </a:t>
            </a:r>
            <a:r>
              <a:rPr lang="uk-UA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учителів початкової школи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00430" algn="l"/>
              </a:tabLst>
            </a:pPr>
            <a:r>
              <a:rPr lang="uk-UA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 процесі педагогічної практики </a:t>
            </a:r>
            <a:endParaRPr lang="uk-UA" sz="2400" b="1" spc="-2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AutoNum type="arabicPeriod" startAt="4"/>
              <a:tabLst>
                <a:tab pos="457200" algn="l"/>
                <a:tab pos="900430" algn="l"/>
              </a:tabLst>
            </a:pPr>
            <a:endParaRPr lang="uk-UA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00430" algn="l"/>
              </a:tabLst>
            </a:pPr>
            <a:endParaRPr lang="uk-UA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uk-UA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Методи дослідження: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аналіз, систематизація, узагальнення та структурування</a:t>
            </a:r>
            <a:endParaRPr lang="uk-UA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72739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50961" y="695237"/>
            <a:ext cx="104223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ctr"/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Навчально-методичне забезпечення </a:t>
            </a:r>
            <a:r>
              <a:rPr lang="uk-UA" sz="2000" b="1" spc="-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моделі професійної підготовки майбутніх учителів початкової школи у процесі педагогічної практики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7208" y="4804495"/>
            <a:ext cx="23220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/>
              <a:t>Методичні рекомендації «Організація освітнього процесу у початковій школі»</a:t>
            </a:r>
            <a:endParaRPr lang="ru-RU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170000" y="4877347"/>
            <a:ext cx="23220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/>
              <a:t>Методичні рекомендації «Інноваційні форми і методи навчання у Новій українській школі»</a:t>
            </a:r>
            <a:endParaRPr lang="ru-RU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7997324" y="4908265"/>
            <a:ext cx="23220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/>
              <a:t>Електронний посібник «Урок у початковій школі: творча майстерня вчителя»</a:t>
            </a:r>
            <a:endParaRPr lang="ru-RU" b="1" dirty="0"/>
          </a:p>
        </p:txBody>
      </p:sp>
      <p:pic>
        <p:nvPicPr>
          <p:cNvPr id="35" name="Рисунок 34">
            <a:extLst>
              <a:ext uri="{FF2B5EF4-FFF2-40B4-BE49-F238E27FC236}">
                <a16:creationId xmlns="" xmlns:a16="http://schemas.microsoft.com/office/drawing/2014/main" id="{3A5E565C-7B5E-43E7-AEA7-22EED089E3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25" y="1403123"/>
            <a:ext cx="2108189" cy="336413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="" xmlns:a16="http://schemas.microsoft.com/office/drawing/2014/main" id="{70C747E8-A1BF-44E2-A4F9-A6872D53E3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917" y="1403123"/>
            <a:ext cx="2108188" cy="3298169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386ED4CA-0884-4AFD-A527-755AF89B4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9521" y="1403123"/>
            <a:ext cx="2409825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270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Рабочий стол\Скриншот 24-03-2021 14281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88" y="474017"/>
            <a:ext cx="4292473" cy="242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002" y="2818701"/>
            <a:ext cx="3768982" cy="2216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242" y="679621"/>
            <a:ext cx="4306742" cy="2216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939851" y="5035295"/>
            <a:ext cx="19381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/>
              <a:t>Освітній блог «Педагогічна практика у Новій українській школі»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95385" y="5866292"/>
            <a:ext cx="5352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/>
              <a:t>Матеріали творчого проєкту «Дотримання академічної доброчесності у початковій школі»</a:t>
            </a:r>
            <a:endParaRPr lang="ru-RU" b="1" dirty="0"/>
          </a:p>
        </p:txBody>
      </p:sp>
      <p:pic>
        <p:nvPicPr>
          <p:cNvPr id="5125" name="Picture 5" descr="E:\Рабочий стол\Скриншот 24-03-2021 1430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26" y="2721877"/>
            <a:ext cx="2908769" cy="201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E:\Рабочий стол\Скриншот 24-03-2021 14312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313" y="2373791"/>
            <a:ext cx="2556778" cy="1719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124" y="4137632"/>
            <a:ext cx="2457155" cy="1636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09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0" y="351416"/>
            <a:ext cx="9743739" cy="874955"/>
          </a:xfrm>
        </p:spPr>
        <p:txBody>
          <a:bodyPr/>
          <a:lstStyle/>
          <a:p>
            <a:pPr algn="ctr"/>
            <a:r>
              <a:rPr lang="uk-UA" sz="3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Завдання 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0006" y="1461150"/>
            <a:ext cx="10281621" cy="5228217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00430" algn="l"/>
              </a:tabLst>
            </a:pPr>
            <a:r>
              <a:rPr lang="ru-RU" sz="2500" b="1" spc="-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Експериментально</a:t>
            </a:r>
            <a:r>
              <a:rPr lang="ru-RU" sz="2500" b="1" spc="-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1" spc="-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перевірити</a:t>
            </a:r>
            <a:r>
              <a:rPr lang="ru-RU" sz="2500" b="1" spc="-2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1" spc="-2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endParaRPr lang="ru-RU" sz="2500" b="1" spc="-2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  <a:tabLst>
                <a:tab pos="457200" algn="l"/>
                <a:tab pos="900430" algn="l"/>
              </a:tabLst>
            </a:pPr>
            <a:r>
              <a:rPr lang="uk-UA" sz="25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моделі професійної підготовки майбутніх </a:t>
            </a:r>
            <a:r>
              <a:rPr lang="uk-UA" sz="25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учителів початкової школи у процесі педагогічної практики</a:t>
            </a:r>
            <a:endParaRPr lang="ru-RU" sz="25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00430" algn="l"/>
              </a:tabLst>
            </a:pPr>
            <a:endParaRPr lang="ru-RU" sz="2500" b="1" spc="-2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00430" algn="l"/>
              </a:tabLst>
            </a:pPr>
            <a:endParaRPr lang="ru-RU" sz="2500" b="1" spc="-2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00430" algn="l"/>
              </a:tabLst>
            </a:pPr>
            <a:endParaRPr lang="uk-UA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uk-UA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Методи дослідження: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методи математичної статистики: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критерій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Стьюдента для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оцінки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середніх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з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використанням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статистичних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функцій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 MS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Excel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  <a:endParaRPr lang="uk-UA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lnSpc>
                <a:spcPct val="100000"/>
              </a:lnSpc>
              <a:spcAft>
                <a:spcPts val="0"/>
              </a:spcAft>
              <a:buNone/>
              <a:tabLst>
                <a:tab pos="457200" algn="l"/>
                <a:tab pos="900430" algn="l"/>
              </a:tabLst>
            </a:pP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37720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/>
              <a:t/>
            </a:r>
            <a:br>
              <a:rPr lang="uk-UA" b="1" dirty="0"/>
            </a:br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 педагогічного експерименту </a:t>
            </a:r>
            <a:b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2016–2021 рр.)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8730" y="1965960"/>
            <a:ext cx="10657702" cy="4780005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Сумський державний педагогічний університету імені А.С. Макаренка (довідка від 23.02.2021 № 685);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Глухівський національний педагогічний університет імені Олександра Довженка (довідка від 29.01.2021 № 41);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 заклад «Південноукраїнський національний педагогічний університет імені К.Д. Ушинського» (довідка від 19.01.2021 №113/30/1);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 вищий навчальний заклад «Прикарпатський національний університет імені Василя Стефаника» (довідка від 25.02.2021 № 01-23/96);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Херсонський державний університету (довідка від 05.03.2021 № 01-33/380);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Чернівецький національний університету імені Юрія Федьковича (довідка від 25.02.2021 № 17/17-536);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Комунальна установа Сумська загальноосвітня школа І-ІІІ ступенів № 23,                                      м. Суми, Сумської області (довідка від 05.03.2021 № 83)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928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0144" y="1016000"/>
            <a:ext cx="9875520" cy="1356360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Критерії, показники та рівні </a:t>
            </a:r>
            <a:br>
              <a:rPr 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сформованості  готовності </a:t>
            </a:r>
            <a:br>
              <a:rPr 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 учителів початкової школи </a:t>
            </a:r>
            <a:br>
              <a:rPr 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професійної діяльності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7518295"/>
              </p:ext>
            </p:extLst>
          </p:nvPr>
        </p:nvGraphicFramePr>
        <p:xfrm>
          <a:off x="901225" y="3269397"/>
          <a:ext cx="10353357" cy="2286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780856">
                  <a:extLst>
                    <a:ext uri="{9D8B030D-6E8A-4147-A177-3AD203B41FA5}">
                      <a16:colId xmlns="" xmlns:a16="http://schemas.microsoft.com/office/drawing/2014/main" val="523592471"/>
                    </a:ext>
                  </a:extLst>
                </a:gridCol>
                <a:gridCol w="6489700">
                  <a:extLst>
                    <a:ext uri="{9D8B030D-6E8A-4147-A177-3AD203B41FA5}">
                      <a16:colId xmlns="" xmlns:a16="http://schemas.microsoft.com/office/drawing/2014/main" val="2885368053"/>
                    </a:ext>
                  </a:extLst>
                </a:gridCol>
                <a:gridCol w="2082801">
                  <a:extLst>
                    <a:ext uri="{9D8B030D-6E8A-4147-A177-3AD203B41FA5}">
                      <a16:colId xmlns="" xmlns:a16="http://schemas.microsoft.com/office/drawing/2014/main" val="2163926888"/>
                    </a:ext>
                  </a:extLst>
                </a:gridCol>
              </a:tblGrid>
              <a:tr h="337457"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Рівні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81326127"/>
                  </a:ext>
                </a:extLst>
              </a:tr>
              <a:tr h="636592">
                <a:tc>
                  <a:txBody>
                    <a:bodyPr/>
                    <a:lstStyle/>
                    <a:p>
                      <a:r>
                        <a:rPr lang="uk-UA" sz="180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Мотиваційно-цільовий</a:t>
                      </a:r>
                      <a:endParaRPr lang="ru-RU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мотивація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до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вибору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професії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цінінсні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установки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Високий</a:t>
                      </a:r>
                    </a:p>
                    <a:p>
                      <a:pPr algn="ctr"/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</a:t>
                      </a:r>
                    </a:p>
                    <a:p>
                      <a:pPr algn="ctr"/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Низький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34584827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r>
                        <a:rPr lang="uk-UA" sz="180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Когнітивно</a:t>
                      </a:r>
                      <a:r>
                        <a:rPr lang="uk-UA" sz="180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-пізнавальний </a:t>
                      </a:r>
                      <a:endParaRPr lang="ru-RU" i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визначення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обсягу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знань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професійних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умінь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78018864"/>
                  </a:ext>
                </a:extLst>
              </a:tr>
              <a:tr h="420813">
                <a:tc>
                  <a:txBody>
                    <a:bodyPr/>
                    <a:lstStyle/>
                    <a:p>
                      <a:r>
                        <a:rPr lang="uk-UA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Профсеійно</a:t>
                      </a:r>
                      <a:r>
                        <a:rPr lang="uk-UA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особистісний</a:t>
                      </a:r>
                      <a:endParaRPr lang="ru-RU" i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здатність до саморозвитку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76380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04822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1725" y="450036"/>
            <a:ext cx="9875520" cy="67329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рівнів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готовності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початкової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школи</a:t>
            </a:r>
            <a:b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діяльності за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-855260" y="3267188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Динаміка рівнів за показником П1 </a:t>
            </a:r>
          </a:p>
          <a:p>
            <a:pPr algn="ctr"/>
            <a:r>
              <a:rPr lang="uk-UA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мотиваційно-цільового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252717" y="328083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Динаміка рівнів за показником П2 </a:t>
            </a:r>
          </a:p>
          <a:p>
            <a:pPr algn="ctr"/>
            <a:r>
              <a:rPr lang="uk-UA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мотиваційно-цільового критерію</a:t>
            </a:r>
            <a:endParaRPr lang="ru-RU" sz="1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951262" y="326802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Динаміка рівнів за показником П3 </a:t>
            </a:r>
          </a:p>
          <a:p>
            <a:pPr algn="ctr"/>
            <a:r>
              <a:rPr lang="uk-UA" sz="1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когнітивно</a:t>
            </a:r>
            <a:r>
              <a:rPr lang="uk-UA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-пізнавального критерію</a:t>
            </a:r>
            <a:endParaRPr lang="ru-RU" sz="1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231725" y="5927449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Динаміка рівнів за показником П4 </a:t>
            </a:r>
          </a:p>
          <a:p>
            <a:pPr algn="ctr"/>
            <a:r>
              <a:rPr lang="uk-UA" sz="1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когнітивно</a:t>
            </a:r>
            <a:r>
              <a:rPr lang="uk-UA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-пізнавального критерію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240740" y="595431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Динаміка рівнів за показником П5</a:t>
            </a:r>
          </a:p>
          <a:p>
            <a:pPr algn="ctr"/>
            <a:r>
              <a:rPr lang="uk-UA" sz="1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професійно</a:t>
            </a:r>
            <a:r>
              <a:rPr lang="uk-UA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-особистісного критерію</a:t>
            </a:r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A090003E-9DA7-43C4-B51B-D2F508CD944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52877" y="1130147"/>
            <a:ext cx="2879725" cy="200406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874B68CB-F4CC-42FA-A3EB-8FB956691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236" y="1255544"/>
            <a:ext cx="2877561" cy="20118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A19A809-6028-4C54-A066-E7D6FD905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9179" y="1208718"/>
            <a:ext cx="2877561" cy="199966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AB3FE72-ACD0-4F49-9A85-DB0CC86C26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0944" y="3873652"/>
            <a:ext cx="2877561" cy="199966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B208DA2B-8224-45D3-8E59-FA5BC0523A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9959" y="3959109"/>
            <a:ext cx="2877561" cy="201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437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5329" y="168780"/>
            <a:ext cx="10867030" cy="135636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рівнів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готовності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майбутніх учителів початкової школи - </a:t>
            </a:r>
            <a:r>
              <a:rPr lang="uk-UA" sz="20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бакалаврів</a:t>
            </a:r>
            <a:r>
              <a:rPr lang="uk-UA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br>
              <a:rPr lang="uk-UA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uk-UA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до професійної діяльності</a:t>
            </a:r>
            <a:r>
              <a:rPr lang="uk-UA" sz="2000" b="1" spc="-1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161F6E83-5B7C-46D0-A2CA-9099E9F765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994982"/>
              </p:ext>
            </p:extLst>
          </p:nvPr>
        </p:nvGraphicFramePr>
        <p:xfrm>
          <a:off x="2355263" y="1491857"/>
          <a:ext cx="7448137" cy="47777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24528">
                  <a:extLst>
                    <a:ext uri="{9D8B030D-6E8A-4147-A177-3AD203B41FA5}">
                      <a16:colId xmlns="" xmlns:a16="http://schemas.microsoft.com/office/drawing/2014/main" val="4078118770"/>
                    </a:ext>
                  </a:extLst>
                </a:gridCol>
                <a:gridCol w="1963329">
                  <a:extLst>
                    <a:ext uri="{9D8B030D-6E8A-4147-A177-3AD203B41FA5}">
                      <a16:colId xmlns="" xmlns:a16="http://schemas.microsoft.com/office/drawing/2014/main" val="2447244220"/>
                    </a:ext>
                  </a:extLst>
                </a:gridCol>
                <a:gridCol w="1380885">
                  <a:extLst>
                    <a:ext uri="{9D8B030D-6E8A-4147-A177-3AD203B41FA5}">
                      <a16:colId xmlns="" xmlns:a16="http://schemas.microsoft.com/office/drawing/2014/main" val="1445104996"/>
                    </a:ext>
                  </a:extLst>
                </a:gridCol>
                <a:gridCol w="1379395">
                  <a:extLst>
                    <a:ext uri="{9D8B030D-6E8A-4147-A177-3AD203B41FA5}">
                      <a16:colId xmlns="" xmlns:a16="http://schemas.microsoft.com/office/drawing/2014/main" val="1602197830"/>
                    </a:ext>
                  </a:extLst>
                </a:gridCol>
              </a:tblGrid>
              <a:tr h="2125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Критерій та показник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</a:rPr>
                        <a:t>Рівні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КГ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ЕГ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415862718"/>
                  </a:ext>
                </a:extLst>
              </a:tr>
              <a:tr h="212558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Мотиваційно-цільовий критерій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89394724"/>
                  </a:ext>
                </a:extLst>
              </a:tr>
              <a:tr h="212558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Мотивація до вибору професії 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низький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-9,5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-22,7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1656079150"/>
                  </a:ext>
                </a:extLst>
              </a:tr>
              <a:tr h="2125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середній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891629218"/>
                  </a:ext>
                </a:extLst>
              </a:tr>
              <a:tr h="2125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високий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4,8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13,4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1189489104"/>
                  </a:ext>
                </a:extLst>
              </a:tr>
              <a:tr h="212558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Ціннісні установки 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низький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-9,6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-26,7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2760550316"/>
                  </a:ext>
                </a:extLst>
              </a:tr>
              <a:tr h="2125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середній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2,4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5,4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374699094"/>
                  </a:ext>
                </a:extLst>
              </a:tr>
              <a:tr h="2125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високий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7,2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463182224"/>
                  </a:ext>
                </a:extLst>
              </a:tr>
              <a:tr h="212558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Когнітивно-пізнавальний критерій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90163690"/>
                  </a:ext>
                </a:extLst>
              </a:tr>
              <a:tr h="212558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Обсяг знань 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низький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-14,3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-30,6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347903280"/>
                  </a:ext>
                </a:extLst>
              </a:tr>
              <a:tr h="2125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середній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9,5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19,9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1312018748"/>
                  </a:ext>
                </a:extLst>
              </a:tr>
              <a:tr h="2125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високий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4,8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3743299040"/>
                  </a:ext>
                </a:extLst>
              </a:tr>
              <a:tr h="212558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Професійні уміння 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низький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-13,1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-36,0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2215062643"/>
                  </a:ext>
                </a:extLst>
              </a:tr>
              <a:tr h="2125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середній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7,2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13,4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732911143"/>
                  </a:ext>
                </a:extLst>
              </a:tr>
              <a:tr h="2125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високий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5,9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22,6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68036655"/>
                  </a:ext>
                </a:extLst>
              </a:tr>
              <a:tr h="212558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Професійно-особистісний критерій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6351807"/>
                  </a:ext>
                </a:extLst>
              </a:tr>
              <a:tr h="212558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Готовність до саморозвитку 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низький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-8,3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-20,0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1501799610"/>
                  </a:ext>
                </a:extLst>
              </a:tr>
              <a:tr h="2125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середній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4,8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2981718112"/>
                  </a:ext>
                </a:extLst>
              </a:tr>
              <a:tr h="2125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високий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3,5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10,7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2301842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12215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8283" y="350292"/>
            <a:ext cx="9875520" cy="1356360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новизна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одержаних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319" y="1706652"/>
            <a:ext cx="11269361" cy="4447198"/>
          </a:xfrm>
        </p:spPr>
        <p:txBody>
          <a:bodyPr>
            <a:noAutofit/>
          </a:bodyPr>
          <a:lstStyle/>
          <a:p>
            <a:pPr marL="45720" indent="0" algn="just">
              <a:lnSpc>
                <a:spcPct val="100000"/>
              </a:lnSpc>
              <a:buNone/>
            </a:pPr>
            <a:r>
              <a:rPr lang="uk-UA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9622" y="1821707"/>
            <a:ext cx="10490886" cy="3964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uk-UA" sz="2000" i="1" dirty="0">
                <a:latin typeface="Times New Roman"/>
                <a:ea typeface="Times New Roman"/>
                <a:cs typeface="Times New Roman"/>
              </a:rPr>
              <a:t>вперше</a:t>
            </a:r>
            <a:r>
              <a:rPr lang="uk-UA" sz="2000" dirty="0">
                <a:latin typeface="Times New Roman"/>
                <a:ea typeface="Times New Roman"/>
                <a:cs typeface="Times New Roman"/>
              </a:rPr>
              <a:t> обґрунтовано і розроблено модель професійної підготовки майбутніх </a:t>
            </a:r>
            <a:r>
              <a:rPr lang="uk-UA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учителів початкової школи у процесі педагогічної практики</a:t>
            </a:r>
            <a:r>
              <a:rPr lang="uk-UA" sz="2000" dirty="0">
                <a:latin typeface="Times New Roman"/>
                <a:ea typeface="Times New Roman"/>
                <a:cs typeface="Times New Roman"/>
              </a:rPr>
              <a:t>, яка базується на </a:t>
            </a:r>
            <a:r>
              <a:rPr lang="uk-UA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методологічних підходах та дидактичних принципах (</a:t>
            </a:r>
            <a:r>
              <a:rPr lang="uk-UA" sz="20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загальнодидактичні</a:t>
            </a:r>
            <a:r>
              <a:rPr lang="uk-UA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специфічні), </a:t>
            </a:r>
            <a:r>
              <a:rPr lang="uk-UA" sz="2000" dirty="0">
                <a:latin typeface="Times New Roman"/>
                <a:ea typeface="Times New Roman"/>
                <a:cs typeface="Times New Roman"/>
              </a:rPr>
              <a:t>педагогічних </a:t>
            </a:r>
            <a:r>
              <a:rPr lang="uk-UA" sz="2000" dirty="0" smtClean="0">
                <a:latin typeface="Times New Roman"/>
                <a:ea typeface="Times New Roman"/>
                <a:cs typeface="Times New Roman"/>
              </a:rPr>
              <a:t>умовах, </a:t>
            </a:r>
            <a:r>
              <a:rPr lang="uk-UA" sz="2000" dirty="0">
                <a:latin typeface="Times New Roman"/>
                <a:ea typeface="Times New Roman"/>
                <a:cs typeface="Times New Roman"/>
              </a:rPr>
              <a:t>формах та методах роботи, засобах навчання;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uk-UA" sz="2000" i="1" dirty="0">
                <a:latin typeface="Times New Roman"/>
                <a:ea typeface="Times New Roman"/>
              </a:rPr>
              <a:t>уточнено</a:t>
            </a:r>
            <a:r>
              <a:rPr lang="uk-UA" sz="2000" dirty="0">
                <a:latin typeface="Times New Roman"/>
                <a:ea typeface="Times New Roman"/>
              </a:rPr>
              <a:t> сутність таких понять, як «професійна підготовка майбутніх </a:t>
            </a:r>
            <a:r>
              <a:rPr lang="uk-UA" sz="2000" dirty="0">
                <a:solidFill>
                  <a:srgbClr val="000000"/>
                </a:solidFill>
                <a:latin typeface="Times New Roman"/>
                <a:ea typeface="Times New Roman"/>
              </a:rPr>
              <a:t>учителів початкової школи у процесі педагогічної практики»,</a:t>
            </a:r>
            <a:r>
              <a:rPr lang="uk-UA" sz="2000" dirty="0">
                <a:latin typeface="Times New Roman"/>
                <a:ea typeface="Times New Roman"/>
              </a:rPr>
              <a:t> «</a:t>
            </a:r>
            <a:r>
              <a:rPr lang="uk-UA" sz="2000" dirty="0">
                <a:solidFill>
                  <a:srgbClr val="000000"/>
                </a:solidFill>
                <a:latin typeface="Times New Roman"/>
                <a:ea typeface="Times New Roman"/>
              </a:rPr>
              <a:t>готовність </a:t>
            </a:r>
            <a:r>
              <a:rPr lang="uk-UA" sz="2000" dirty="0">
                <a:latin typeface="Times New Roman"/>
                <a:ea typeface="Times New Roman"/>
              </a:rPr>
              <a:t>майбутніх </a:t>
            </a:r>
            <a:r>
              <a:rPr lang="uk-UA" sz="2000" dirty="0">
                <a:solidFill>
                  <a:srgbClr val="000000"/>
                </a:solidFill>
                <a:latin typeface="Times New Roman"/>
                <a:ea typeface="Times New Roman"/>
              </a:rPr>
              <a:t>учителів початкової школи до професійної діяльності», «</a:t>
            </a:r>
            <a:r>
              <a:rPr lang="uk-UA" sz="2000" dirty="0">
                <a:latin typeface="Times New Roman"/>
                <a:ea typeface="Times New Roman"/>
              </a:rPr>
              <a:t>педагогічна практика майбутніх учителів </a:t>
            </a:r>
            <a:r>
              <a:rPr lang="uk-UA" sz="2000" dirty="0">
                <a:solidFill>
                  <a:srgbClr val="000000"/>
                </a:solidFill>
                <a:latin typeface="Times New Roman"/>
                <a:ea typeface="Times New Roman"/>
              </a:rPr>
              <a:t>початкової школи</a:t>
            </a:r>
            <a:r>
              <a:rPr lang="uk-UA" sz="2000" dirty="0">
                <a:latin typeface="Times New Roman"/>
                <a:ea typeface="Times New Roman"/>
              </a:rPr>
              <a:t>»; уточнено  складники </a:t>
            </a:r>
            <a:r>
              <a:rPr lang="uk-UA" sz="2000" dirty="0">
                <a:solidFill>
                  <a:srgbClr val="000000"/>
                </a:solidFill>
                <a:latin typeface="Times New Roman"/>
                <a:ea typeface="Times New Roman"/>
              </a:rPr>
              <a:t>готовності </a:t>
            </a:r>
            <a:r>
              <a:rPr lang="uk-UA" sz="2000" dirty="0">
                <a:latin typeface="Times New Roman"/>
                <a:ea typeface="Times New Roman"/>
              </a:rPr>
              <a:t>майбутніх </a:t>
            </a:r>
            <a:r>
              <a:rPr lang="uk-UA" sz="2000" dirty="0">
                <a:solidFill>
                  <a:srgbClr val="000000"/>
                </a:solidFill>
                <a:latin typeface="Times New Roman"/>
                <a:ea typeface="Times New Roman"/>
              </a:rPr>
              <a:t>учителів початкової школи до професійної діяльності</a:t>
            </a:r>
            <a:r>
              <a:rPr lang="uk-UA" sz="2000" dirty="0">
                <a:latin typeface="Times New Roman"/>
                <a:ea typeface="Times New Roman"/>
              </a:rPr>
              <a:t> (</a:t>
            </a:r>
            <a:r>
              <a:rPr lang="uk-UA" sz="2000" dirty="0">
                <a:solidFill>
                  <a:srgbClr val="000000"/>
                </a:solidFill>
                <a:latin typeface="Times New Roman"/>
                <a:ea typeface="Times New Roman"/>
              </a:rPr>
              <a:t>мотиваційно-аксіологічн</a:t>
            </a:r>
            <a:r>
              <a:rPr lang="uk-UA" sz="2000" dirty="0">
                <a:latin typeface="Times New Roman"/>
                <a:ea typeface="Times New Roman"/>
              </a:rPr>
              <a:t>ий, </a:t>
            </a:r>
            <a:r>
              <a:rPr lang="uk-UA" sz="2000" dirty="0" err="1">
                <a:solidFill>
                  <a:srgbClr val="000000"/>
                </a:solidFill>
                <a:latin typeface="Times New Roman"/>
                <a:ea typeface="Times New Roman"/>
              </a:rPr>
              <a:t>когнітивно-праксеологічн</a:t>
            </a:r>
            <a:r>
              <a:rPr lang="uk-UA" sz="2000" dirty="0" err="1">
                <a:latin typeface="Times New Roman"/>
                <a:ea typeface="Times New Roman"/>
              </a:rPr>
              <a:t>ий</a:t>
            </a:r>
            <a:r>
              <a:rPr lang="uk-UA" sz="2000" dirty="0">
                <a:latin typeface="Times New Roman"/>
                <a:ea typeface="Times New Roman"/>
              </a:rPr>
              <a:t>, </a:t>
            </a:r>
            <a:r>
              <a:rPr lang="uk-UA" sz="2000" kern="100" dirty="0">
                <a:latin typeface="Times New Roman"/>
                <a:ea typeface="Times New Roman"/>
              </a:rPr>
              <a:t>професійно-</a:t>
            </a:r>
            <a:r>
              <a:rPr lang="uk-UA" sz="2000" dirty="0">
                <a:solidFill>
                  <a:srgbClr val="000000"/>
                </a:solidFill>
                <a:latin typeface="Times New Roman"/>
                <a:ea typeface="Times New Roman"/>
              </a:rPr>
              <a:t>поведінков</a:t>
            </a:r>
            <a:r>
              <a:rPr lang="uk-UA" sz="2000" dirty="0">
                <a:latin typeface="Times New Roman"/>
                <a:ea typeface="Times New Roman"/>
              </a:rPr>
              <a:t>ий); 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Tx/>
              <a:buChar char="-"/>
            </a:pPr>
            <a:endParaRPr lang="ru-RU" sz="2000" dirty="0">
              <a:effectLst/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126572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9352" y="213815"/>
            <a:ext cx="9875520" cy="1356360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новизна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одержаних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2431" y="1761243"/>
            <a:ext cx="11269361" cy="4447198"/>
          </a:xfrm>
        </p:spPr>
        <p:txBody>
          <a:bodyPr>
            <a:noAutofit/>
          </a:bodyPr>
          <a:lstStyle/>
          <a:p>
            <a:pPr indent="0" algn="just">
              <a:lnSpc>
                <a:spcPct val="100000"/>
              </a:lnSpc>
              <a:buNone/>
            </a:pPr>
            <a:r>
              <a:rPr lang="uk-UA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схарактеризовано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діагностувальний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апарат для визначення рівнів (низький, середній, високий) готовності майбутніх 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учителів початкової школи до професійної діяльності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2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buNone/>
            </a:pPr>
            <a:r>
              <a:rPr lang="uk-UA" sz="20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подальшого розвитку 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набули 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положення щодо структури готовності майбутніх 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учителів початкової школи до професійної діяльності,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організації та проведення педагогічної практики майбутніх 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учителів початкової школи</a:t>
            </a:r>
            <a:r>
              <a:rPr lang="uk-UA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/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2482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 значення отриманих результатів:</a:t>
            </a:r>
            <a:endParaRPr lang="ru-RU" sz="2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1489" y="1727421"/>
            <a:ext cx="10498541" cy="4152331"/>
          </a:xfrm>
        </p:spPr>
        <p:txBody>
          <a:bodyPr>
            <a:normAutofit fontScale="62500" lnSpcReduction="20000"/>
          </a:bodyPr>
          <a:lstStyle/>
          <a:p>
            <a:pPr marL="4572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29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Розроблено і впроваджено в освітній процес </a:t>
            </a:r>
            <a:r>
              <a:rPr lang="uk-UA" sz="29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закладів вищої педагогічної освіти </a:t>
            </a:r>
            <a:r>
              <a:rPr lang="uk-UA" sz="29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навчально-методичне забезпечення, що охоплює: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uk-UA" sz="2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робочу програму  з дисциплін «Основи культури і техніки мовлення», «Теорія та методика виховання»;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uk-UA" sz="2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розробки уроків з літературного читання, української мови, математики, інтегрованого курсу «Я досліджую світ», природознавства, образотворчого мистецтва, трудового навчання, академічної доброчесності, вправи з формування </a:t>
            </a:r>
            <a:r>
              <a:rPr lang="uk-UA" sz="29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медіаграмотності</a:t>
            </a:r>
            <a:r>
              <a:rPr lang="uk-UA" sz="2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та академічної культури молодшого школяра для студентів-практикантів, що вміщені а електронному посібнику </a:t>
            </a:r>
            <a:r>
              <a:rPr lang="uk-UA" sz="29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«Урок у початковій школі: творча майстерня вчителя»;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uk-UA" sz="2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програму гуртка;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uk-UA" sz="2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методичні рекомендації «Організація освітнього процесу в початковій школі»,  «Інноваційні форми і методи навчання у Новій українській школі»;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uk-UA" sz="2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матеріали творчого проєкту «Дотримання академічної доброчесності у початковій школі»;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uk-UA" sz="2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авторський освітній блог «Педагогічна практика у Новій українській школі» (</a:t>
            </a:r>
            <a:r>
              <a:rPr lang="en-US" sz="2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katerynadikhnych.blogspot.com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2271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883" y="483715"/>
            <a:ext cx="9872871" cy="1360354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uk-UA" sz="2400" b="1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Апробація положень та результатів дисертаційного дослідження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143000" y="1844069"/>
            <a:ext cx="9872871" cy="452156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uk-UA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публікації (20 – одноосібні) з них: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колективній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статей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фахових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виданнях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України,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–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зарубіжних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виданнях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–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збірниках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матеріалів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конференцій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uk-UA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методичні рекомендації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стаття, 2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співавторстві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внесок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них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здобувачкою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чітко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>
              <a:buNone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7637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8893" y="2584939"/>
            <a:ext cx="9872871" cy="4038600"/>
          </a:xfrm>
        </p:spPr>
        <p:txBody>
          <a:bodyPr/>
          <a:lstStyle/>
          <a:p>
            <a:pPr marL="0" lvl="0" indent="450215" algn="ctr">
              <a:lnSpc>
                <a:spcPct val="115000"/>
              </a:lnSpc>
              <a:spcBef>
                <a:spcPts val="0"/>
              </a:spcBef>
              <a:buClrTx/>
              <a:buSzTx/>
              <a:buNone/>
            </a:pPr>
            <a:r>
              <a:rPr lang="uk-UA" sz="4800" b="1" i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ДЯКУЄМО ЗА УВАГУ!</a:t>
            </a:r>
            <a:endParaRPr lang="ru-RU" sz="4800" dirty="0">
              <a:solidFill>
                <a:prstClr val="black"/>
              </a:solidFill>
              <a:latin typeface="Calibri"/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5610902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sis" id="{5665723A-49BA-4B57-8411-A56F8F207965}" vid="{D9D01AC2-EE7D-4E49-99EE-8E62E4E7E8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2523</TotalTime>
  <Words>1724</Words>
  <Application>Microsoft Office PowerPoint</Application>
  <PresentationFormat>Произвольный</PresentationFormat>
  <Paragraphs>282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Базис</vt:lpstr>
      <vt:lpstr>  ДІХНИЧ КАТЕРИНА ВІТАЛІЇВНА </vt:lpstr>
      <vt:lpstr>Презентация PowerPoint</vt:lpstr>
      <vt:lpstr>Презентация PowerPoint</vt:lpstr>
      <vt:lpstr>  Мета дослідження: </vt:lpstr>
      <vt:lpstr>Презентация PowerPoint</vt:lpstr>
      <vt:lpstr>Завдання 1 </vt:lpstr>
      <vt:lpstr>Професійна підготовка  майбутніх учителів початкової школи  у процесі педагогічної практики  </vt:lpstr>
      <vt:lpstr>Готовність майбутніх учителів  початкової школи до  професійної діяльності</vt:lpstr>
      <vt:lpstr>Педагогічна практика майбутніх учителів початкової школи </vt:lpstr>
      <vt:lpstr>Завдання 2 </vt:lpstr>
      <vt:lpstr>Презентация PowerPoint</vt:lpstr>
      <vt:lpstr>Компоненти, критерії і показники готовності майбутніх учителів початкової школи  до професійної діяльності</vt:lpstr>
      <vt:lpstr>Завдання 3</vt:lpstr>
      <vt:lpstr>Види педагогічних практик:</vt:lpstr>
      <vt:lpstr>Презентация PowerPoint</vt:lpstr>
      <vt:lpstr>Завдання 4</vt:lpstr>
      <vt:lpstr>Методологічні підходи  до професійної підготовки майбутніх учителів початкової школи  у процесі педагогічної практики:</vt:lpstr>
      <vt:lpstr>Принципи професійної підготовки  майбутніх учителів початкової школи  у процесі педагогічної практики:  </vt:lpstr>
      <vt:lpstr>Модель професійної підготовки майбутніх учителів початкової школи у процесі педагогічної практики </vt:lpstr>
      <vt:lpstr>Презентация PowerPoint</vt:lpstr>
      <vt:lpstr>Процесуально-технологічний блок моделі </vt:lpstr>
      <vt:lpstr>Діагностувально-результативний блок моделі </vt:lpstr>
      <vt:lpstr>Вибір методик для оцінки показників рівнів готовності майбутніх учителів початкової школи до професійної діяльності</vt:lpstr>
      <vt:lpstr>Педагогічні умови, що забезпечують  ефективність реалізації моделі   професійної підготовки майбутніх учителів початкової школи у процесі педагогічної практики:</vt:lpstr>
      <vt:lpstr>Презентация PowerPoint</vt:lpstr>
      <vt:lpstr>Презентация PowerPoint</vt:lpstr>
      <vt:lpstr>Презентация PowerPoint</vt:lpstr>
      <vt:lpstr>Завдання 5</vt:lpstr>
      <vt:lpstr> Бази педагогічного експерименту  (2016–2021 рр.) </vt:lpstr>
      <vt:lpstr>Критерії, показники та рівні  сформованості  готовності  майбутніх учителів початкової школи  до професійної діяльності</vt:lpstr>
      <vt:lpstr>Динаміка рівнів готовності майбутніх учителів початкової школи до професійної діяльності за показниками</vt:lpstr>
      <vt:lpstr>Динаміка рівнів готовності майбутніх учителів початкової школи - бакалаврів  до професійної діяльності (%)</vt:lpstr>
      <vt:lpstr>Наукова новизна одержаних результатів полягає в тому, що: </vt:lpstr>
      <vt:lpstr>Наукова новизна одержаних результатів полягає в тому, що: </vt:lpstr>
      <vt:lpstr>Практичне значення отриманих результатів:</vt:lpstr>
      <vt:lpstr>Апробація положень та результатів дисертаційного дослідження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ФОРМУВАННЯ ГРОМАДЯНСЬКОЇ ПОЗИЦІЇ МАЙБУТНІХ УЧИТЕЛІВ У ПОЗАНАВЧАЛЬНІЙ ДІЯЛЬНОСТІ ПЕДАГОГІЧНОГО КОЛЕДЖУ</dc:title>
  <dc:creator>Home</dc:creator>
  <cp:lastModifiedBy>User</cp:lastModifiedBy>
  <cp:revision>157</cp:revision>
  <cp:lastPrinted>2018-07-11T14:39:51Z</cp:lastPrinted>
  <dcterms:created xsi:type="dcterms:W3CDTF">2018-06-17T14:19:18Z</dcterms:created>
  <dcterms:modified xsi:type="dcterms:W3CDTF">2021-04-02T07:41:29Z</dcterms:modified>
</cp:coreProperties>
</file>