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0" r:id="rId3"/>
    <p:sldId id="257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498" y="-8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931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416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388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38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398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709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21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518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9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50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63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5857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028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771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631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114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83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9190E29C-51E2-4034-A269-8ABD7D65E55C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CE73D64-B531-4815-8B60-BFE5F71FF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5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918455" y="1551871"/>
            <a:ext cx="9875474" cy="2025008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rgbClr val="00B050"/>
                </a:solidFill>
              </a:rPr>
              <a:t>МЕТОДИЧНІ ПЕРЕВАГИ ВИКОРИСТАННЯ </a:t>
            </a:r>
            <a:r>
              <a:rPr lang="uk-UA" sz="3600" b="1" dirty="0">
                <a:solidFill>
                  <a:srgbClr val="00B050"/>
                </a:solidFill>
              </a:rPr>
              <a:t>ОНЛАЙН-ДОШКИ ПРИ ВИВЧЕННІ НАВЧАЛЬНОГО КУРСУ</a:t>
            </a:r>
            <a:r>
              <a:rPr lang="ru-RU" sz="3600" dirty="0">
                <a:solidFill>
                  <a:srgbClr val="00B050"/>
                </a:solidFill>
              </a:rPr>
              <a:t/>
            </a:r>
            <a:br>
              <a:rPr lang="ru-RU" sz="3600" dirty="0">
                <a:solidFill>
                  <a:srgbClr val="00B050"/>
                </a:solidFill>
              </a:rPr>
            </a:b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997691" y="3504826"/>
            <a:ext cx="9755187" cy="1109379"/>
          </a:xfrm>
        </p:spPr>
        <p:txBody>
          <a:bodyPr/>
          <a:lstStyle/>
          <a:p>
            <a:r>
              <a:rPr lang="uk-UA" b="1" dirty="0" err="1"/>
              <a:t>Осьмук</a:t>
            </a:r>
            <a:r>
              <a:rPr lang="uk-UA" b="1" dirty="0"/>
              <a:t> Н.Г. , Швець О.Г.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34" y="516038"/>
            <a:ext cx="1365622" cy="14326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2611" y="3635388"/>
            <a:ext cx="2573581" cy="2751478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949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290945"/>
            <a:ext cx="8187082" cy="969819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Онлайн-дошка, електронна дошка, стіна – </a:t>
            </a:r>
            <a:r>
              <a:rPr lang="uk-UA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мережевий ресурс, що </a:t>
            </a:r>
            <a:r>
              <a:rPr lang="uk-UA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надає можливість для створення функціонального контенту,</a:t>
            </a:r>
            <a:r>
              <a:rPr lang="uk-UA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який забезпечується різними інструментами. </a:t>
            </a: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69127" y="1468582"/>
            <a:ext cx="9088582" cy="41840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дає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змогу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розміщувати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найрізноманітніші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види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контенту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робити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текстові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нотатки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завантажувати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файли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word, pdf, jpg,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png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endParaRPr lang="uk-UA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розміщувати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гіперпосилання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лінки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робити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миттєві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фото (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Snap), </a:t>
            </a:r>
            <a:endParaRPr lang="uk-UA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записувати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розміщувати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відео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 та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аудіонотатки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додавати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позначки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зроблені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вручну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знаходити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додавати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точки на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мапі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(у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вмонтовано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доступ до карт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Google), </a:t>
            </a:r>
            <a:endParaRPr lang="uk-UA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запису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відео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екрану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завдяки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якій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зняти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короткий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скрінкаст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відразу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ж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розмістити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lang="ru-RU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дошці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потреби –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поширювати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пряме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покликання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іншу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дошку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Padlet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39" y="1007178"/>
            <a:ext cx="2033588" cy="1142618"/>
          </a:xfrm>
          <a:prstGeom prst="rect">
            <a:avLst/>
          </a:prstGeom>
        </p:spPr>
      </p:pic>
      <p:sp>
        <p:nvSpPr>
          <p:cNvPr id="6" name="Выноска со стрелкой вправо 5"/>
          <p:cNvSpPr/>
          <p:nvPr/>
        </p:nvSpPr>
        <p:spPr>
          <a:xfrm>
            <a:off x="1025237" y="2743200"/>
            <a:ext cx="692727" cy="2341418"/>
          </a:xfrm>
          <a:prstGeom prst="right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Функціонал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15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8292" y="138546"/>
            <a:ext cx="2105890" cy="376249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solidFill>
                  <a:srgbClr val="00B050"/>
                </a:solidFill>
              </a:rPr>
              <a:t>Можливості 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89747" y="960790"/>
            <a:ext cx="7390760" cy="4988326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найпопулярніших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сервісів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створення</a:t>
            </a:r>
            <a:r>
              <a:rPr lang="ru-RU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 </a:t>
            </a:r>
            <a:r>
              <a:rPr lang="ru-RU" sz="1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просторів</a:t>
            </a:r>
            <a:r>
              <a:rPr lang="ru-RU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співпраці</a:t>
            </a:r>
            <a:r>
              <a:rPr lang="ru-RU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8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взаємодії</a:t>
            </a:r>
            <a:r>
              <a:rPr lang="ru-RU" sz="1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можна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розміщувати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спільно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виконувати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8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поширювати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навчальну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інформацію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endParaRPr lang="ru-RU" sz="18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збирати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ідеї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проектів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обговорень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just"/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організовувати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мозкові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штурми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8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узагальнювати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систематизувати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знання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розміщювати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дописи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нотатки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файли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посилання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коментувати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та </a:t>
            </a:r>
            <a:r>
              <a:rPr lang="ru-RU" sz="18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оцінювати</a:t>
            </a:r>
            <a:r>
              <a:rPr lang="ru-RU" sz="1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їх</a:t>
            </a: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16" y="288060"/>
            <a:ext cx="1260112" cy="891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184" y="694601"/>
            <a:ext cx="2189125" cy="12577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08" y="2027590"/>
            <a:ext cx="2857500" cy="16002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72" y="3771194"/>
            <a:ext cx="2771775" cy="1647825"/>
          </a:xfrm>
          <a:prstGeom prst="rect">
            <a:avLst/>
          </a:prstGeom>
        </p:spPr>
      </p:pic>
      <p:sp>
        <p:nvSpPr>
          <p:cNvPr id="9" name="Стрелка вниз 8"/>
          <p:cNvSpPr/>
          <p:nvPr/>
        </p:nvSpPr>
        <p:spPr>
          <a:xfrm>
            <a:off x="5417128" y="514795"/>
            <a:ext cx="3408218" cy="44599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23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3308" y="623455"/>
            <a:ext cx="401783" cy="9144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just"/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Для вчителя й викладача </a:t>
            </a:r>
            <a:r>
              <a:rPr lang="uk-UA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онлайн-дошки мають значні можливості в організації спільної командної роботи в реальному часі над навчальним матеріалом 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(у фронтальному чи груповому форматі), і в той же час надають </a:t>
            </a:r>
            <a:r>
              <a:rPr lang="uk-UA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можливість для роботи з окремими учасниками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результативність 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освітнього процесу під час роботи за допомогою онлайн-дошок залежить від </a:t>
            </a:r>
            <a:r>
              <a:rPr lang="uk-UA" b="1" dirty="0" err="1">
                <a:latin typeface="Arial" panose="020B0604020202020204" pitchFamily="34" charset="0"/>
                <a:cs typeface="Arial" panose="020B0604020202020204" pitchFamily="34" charset="0"/>
              </a:rPr>
              <a:t>методично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 err="1">
                <a:latin typeface="Arial" panose="020B0604020202020204" pitchFamily="34" charset="0"/>
                <a:cs typeface="Arial" panose="020B0604020202020204" pitchFamily="34" charset="0"/>
              </a:rPr>
              <a:t>грамотно</a:t>
            </a: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 розробленого навчального </a:t>
            </a: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контенту (змісту того що і для чого розміщено на онлайн-дошці).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584" y="169630"/>
            <a:ext cx="1866865" cy="10323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526" y="909443"/>
            <a:ext cx="2456693" cy="12917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099" y="178826"/>
            <a:ext cx="2295525" cy="19907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1761" y="912668"/>
            <a:ext cx="2450559" cy="128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9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0654" y="519547"/>
            <a:ext cx="6884755" cy="1115290"/>
          </a:xfrm>
        </p:spPr>
        <p:txBody>
          <a:bodyPr>
            <a:normAutofit/>
          </a:bodyPr>
          <a:lstStyle/>
          <a:p>
            <a:pPr algn="ctr"/>
            <a:r>
              <a:rPr lang="uk-UA" sz="2400" dirty="0">
                <a:solidFill>
                  <a:srgbClr val="00B050"/>
                </a:solidFill>
              </a:rPr>
              <a:t>методичні переваги онлайн-дошки як засобу </a:t>
            </a:r>
            <a:r>
              <a:rPr lang="uk-UA" sz="2400" dirty="0" smtClean="0">
                <a:solidFill>
                  <a:srgbClr val="00B050"/>
                </a:solidFill>
              </a:rPr>
              <a:t>навчання</a:t>
            </a:r>
            <a:r>
              <a:rPr lang="uk-UA" sz="2400" dirty="0">
                <a:solidFill>
                  <a:srgbClr val="00B050"/>
                </a:solidFill>
              </a:rPr>
              <a:t/>
            </a:r>
            <a:br>
              <a:rPr lang="uk-UA" sz="2400" dirty="0">
                <a:solidFill>
                  <a:srgbClr val="00B050"/>
                </a:solidFill>
              </a:rPr>
            </a:b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541818" y="1634837"/>
            <a:ext cx="6068291" cy="4184071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По-перше</a:t>
            </a:r>
            <a:r>
              <a:rPr lang="uk-UA" dirty="0"/>
              <a:t>, всі необхідні інструменти для роботи зібрані в одному місці. </a:t>
            </a:r>
            <a:endParaRPr lang="uk-UA" dirty="0" smtClean="0"/>
          </a:p>
          <a:p>
            <a:r>
              <a:rPr lang="uk-UA" dirty="0" smtClean="0"/>
              <a:t>По-друге </a:t>
            </a:r>
            <a:r>
              <a:rPr lang="uk-UA" dirty="0"/>
              <a:t>– видно все одразу, в режимі онлайн: хто був і який допис залишив </a:t>
            </a:r>
            <a:r>
              <a:rPr lang="uk-UA" dirty="0" smtClean="0"/>
              <a:t>,  </a:t>
            </a:r>
            <a:r>
              <a:rPr lang="uk-UA" dirty="0"/>
              <a:t>який матеріал розмістив, що зручно для </a:t>
            </a:r>
            <a:r>
              <a:rPr lang="uk-UA" dirty="0" smtClean="0"/>
              <a:t>спілкування, </a:t>
            </a:r>
            <a:r>
              <a:rPr lang="uk-UA" dirty="0" err="1" smtClean="0"/>
              <a:t>організаціїї</a:t>
            </a:r>
            <a:r>
              <a:rPr lang="uk-UA" dirty="0" smtClean="0"/>
              <a:t> спільної роботи та </a:t>
            </a:r>
            <a:r>
              <a:rPr lang="uk-UA" dirty="0" err="1"/>
              <a:t>зворотнього</a:t>
            </a:r>
            <a:r>
              <a:rPr lang="uk-UA" dirty="0"/>
              <a:t> зв’язку. </a:t>
            </a:r>
            <a:endParaRPr lang="uk-UA" dirty="0" smtClean="0"/>
          </a:p>
          <a:p>
            <a:r>
              <a:rPr lang="uk-UA" dirty="0" smtClean="0"/>
              <a:t>По-третє</a:t>
            </a:r>
            <a:r>
              <a:rPr lang="uk-UA" dirty="0"/>
              <a:t>, дошка має можливість забезпечити візуалізацію та структурованість: матеріал систематизується й викладається за створеними за потреби рубриками, </a:t>
            </a:r>
            <a:r>
              <a:rPr lang="uk-UA" dirty="0" smtClean="0"/>
              <a:t>полицями , на полотні тощо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" y="277092"/>
            <a:ext cx="4517536" cy="304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4" y="3325091"/>
            <a:ext cx="4890654" cy="29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4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2957945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>
                <a:solidFill>
                  <a:srgbClr val="00B050"/>
                </a:solidFill>
              </a:rPr>
              <a:t>Дякую за увагу !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3823855"/>
            <a:ext cx="10394707" cy="155073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9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131</TotalTime>
  <Words>283</Words>
  <Application>Microsoft Office PowerPoint</Application>
  <PresentationFormat>Произвольный</PresentationFormat>
  <Paragraphs>27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Главное мероприятие</vt:lpstr>
      <vt:lpstr> МЕТОДИЧНІ ПЕРЕВАГИ ВИКОРИСТАННЯ ОНЛАЙН-ДОШКИ ПРИ ВИВЧЕННІ НАВЧАЛЬНОГО КУРСУ </vt:lpstr>
      <vt:lpstr>Онлайн-дошка, електронна дошка, стіна – мережевий ресурс, що надає можливість для створення функціонального контенту, який забезпечується різними інструментами. </vt:lpstr>
      <vt:lpstr>Можливості </vt:lpstr>
      <vt:lpstr>Презентация PowerPoint</vt:lpstr>
      <vt:lpstr>методичні переваги онлайн-дошки як засобу навчання </vt:lpstr>
      <vt:lpstr>  Дякую за увагу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МЕТОДИЧНІ ЗАСАДИ ВИКОРИСТАННЯ ОНЛАЙН-ДОШКИ ПРИ ВИВЧЕННІ НАВЧАЛЬНОГО КУРСУ</dc:title>
  <dc:creator>Natali</dc:creator>
  <cp:lastModifiedBy>User</cp:lastModifiedBy>
  <cp:revision>24</cp:revision>
  <dcterms:created xsi:type="dcterms:W3CDTF">2021-04-20T18:22:32Z</dcterms:created>
  <dcterms:modified xsi:type="dcterms:W3CDTF">2021-04-22T09:25:02Z</dcterms:modified>
</cp:coreProperties>
</file>