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8" d="100"/>
          <a:sy n="78" d="100"/>
        </p:scale>
        <p:origin x="456" y="-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5C20C8-599D-4CC2-A8AE-974C38748A0D}" type="doc">
      <dgm:prSet loTypeId="urn:microsoft.com/office/officeart/2005/8/layout/vProcess5" loCatId="process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4BBF7BC-318F-411F-B434-A71A0E837BD9}">
      <dgm:prSet/>
      <dgm:spPr/>
      <dgm:t>
        <a:bodyPr/>
        <a:lstStyle/>
        <a:p>
          <a:r>
            <a:rPr lang="uk-UA"/>
            <a:t>теоретико-методологічний; </a:t>
          </a:r>
          <a:endParaRPr lang="en-US"/>
        </a:p>
      </dgm:t>
    </dgm:pt>
    <dgm:pt modelId="{9F8DA2A2-EEDE-45AB-8053-AAAE5B7D2D4A}" type="parTrans" cxnId="{BFA75861-6FE4-4CC6-8159-4BD774DCFCE4}">
      <dgm:prSet/>
      <dgm:spPr/>
      <dgm:t>
        <a:bodyPr/>
        <a:lstStyle/>
        <a:p>
          <a:endParaRPr lang="en-US"/>
        </a:p>
      </dgm:t>
    </dgm:pt>
    <dgm:pt modelId="{1AD1EC42-0033-449B-8FD7-44D16038EAD0}" type="sibTrans" cxnId="{BFA75861-6FE4-4CC6-8159-4BD774DCFCE4}">
      <dgm:prSet/>
      <dgm:spPr/>
      <dgm:t>
        <a:bodyPr/>
        <a:lstStyle/>
        <a:p>
          <a:endParaRPr lang="en-US"/>
        </a:p>
      </dgm:t>
    </dgm:pt>
    <dgm:pt modelId="{A25C22B2-0965-41B8-B7E1-BF8819F77E6A}">
      <dgm:prSet/>
      <dgm:spPr/>
      <dgm:t>
        <a:bodyPr/>
        <a:lstStyle/>
        <a:p>
          <a:r>
            <a:rPr lang="uk-UA"/>
            <a:t>порівняльно-педагогічний; </a:t>
          </a:r>
          <a:endParaRPr lang="en-US"/>
        </a:p>
      </dgm:t>
    </dgm:pt>
    <dgm:pt modelId="{93B5686B-9B75-45DE-9A23-E1FBA9A42330}" type="parTrans" cxnId="{F16E270B-05D2-4D6B-9A47-7A724FDD87CA}">
      <dgm:prSet/>
      <dgm:spPr/>
      <dgm:t>
        <a:bodyPr/>
        <a:lstStyle/>
        <a:p>
          <a:endParaRPr lang="en-US"/>
        </a:p>
      </dgm:t>
    </dgm:pt>
    <dgm:pt modelId="{793D5F47-F173-4831-9773-4E1ACBA6FDEE}" type="sibTrans" cxnId="{F16E270B-05D2-4D6B-9A47-7A724FDD87CA}">
      <dgm:prSet/>
      <dgm:spPr/>
      <dgm:t>
        <a:bodyPr/>
        <a:lstStyle/>
        <a:p>
          <a:endParaRPr lang="en-US"/>
        </a:p>
      </dgm:t>
    </dgm:pt>
    <dgm:pt modelId="{B59F9A77-6298-4BC5-8DF5-242645E63FC1}">
      <dgm:prSet/>
      <dgm:spPr/>
      <dgm:t>
        <a:bodyPr/>
        <a:lstStyle/>
        <a:p>
          <a:r>
            <a:rPr lang="uk-UA"/>
            <a:t>організаційний; </a:t>
          </a:r>
          <a:endParaRPr lang="en-US"/>
        </a:p>
      </dgm:t>
    </dgm:pt>
    <dgm:pt modelId="{D8586D30-DB47-422C-911A-E03ED32C1A3F}" type="parTrans" cxnId="{C1DCB7E3-78B3-47E3-B577-FB3EEFB1DE34}">
      <dgm:prSet/>
      <dgm:spPr/>
      <dgm:t>
        <a:bodyPr/>
        <a:lstStyle/>
        <a:p>
          <a:endParaRPr lang="en-US"/>
        </a:p>
      </dgm:t>
    </dgm:pt>
    <dgm:pt modelId="{F116E257-4515-4701-BE2D-5741FA713C2C}" type="sibTrans" cxnId="{C1DCB7E3-78B3-47E3-B577-FB3EEFB1DE34}">
      <dgm:prSet/>
      <dgm:spPr/>
      <dgm:t>
        <a:bodyPr/>
        <a:lstStyle/>
        <a:p>
          <a:endParaRPr lang="en-US"/>
        </a:p>
      </dgm:t>
    </dgm:pt>
    <dgm:pt modelId="{8497849D-2076-46F5-B6F4-4B57807E916E}">
      <dgm:prSet/>
      <dgm:spPr/>
      <dgm:t>
        <a:bodyPr/>
        <a:lstStyle/>
        <a:p>
          <a:r>
            <a:rPr lang="uk-UA"/>
            <a:t>методичний; </a:t>
          </a:r>
          <a:endParaRPr lang="en-US"/>
        </a:p>
      </dgm:t>
    </dgm:pt>
    <dgm:pt modelId="{788D5897-CC16-45D4-B28C-167F0E37C2CB}" type="parTrans" cxnId="{2BCCEE48-9947-4DEF-AC6A-5C1D3A896CF7}">
      <dgm:prSet/>
      <dgm:spPr/>
      <dgm:t>
        <a:bodyPr/>
        <a:lstStyle/>
        <a:p>
          <a:endParaRPr lang="en-US"/>
        </a:p>
      </dgm:t>
    </dgm:pt>
    <dgm:pt modelId="{F0650E62-A41F-48AE-A703-F744D39CF9F4}" type="sibTrans" cxnId="{2BCCEE48-9947-4DEF-AC6A-5C1D3A896CF7}">
      <dgm:prSet/>
      <dgm:spPr/>
      <dgm:t>
        <a:bodyPr/>
        <a:lstStyle/>
        <a:p>
          <a:endParaRPr lang="en-US"/>
        </a:p>
      </dgm:t>
    </dgm:pt>
    <dgm:pt modelId="{FFDAA535-1118-449A-A16F-3A23F8295316}">
      <dgm:prSet/>
      <dgm:spPr/>
      <dgm:t>
        <a:bodyPr/>
        <a:lstStyle/>
        <a:p>
          <a:r>
            <a:rPr lang="uk-UA"/>
            <a:t>професійно-педагогічний</a:t>
          </a:r>
          <a:endParaRPr lang="en-US"/>
        </a:p>
      </dgm:t>
    </dgm:pt>
    <dgm:pt modelId="{0AEEC083-169A-4A0F-9C86-81C70133984D}" type="parTrans" cxnId="{46F609A4-ED7B-4322-B860-D061961DDB14}">
      <dgm:prSet/>
      <dgm:spPr/>
      <dgm:t>
        <a:bodyPr/>
        <a:lstStyle/>
        <a:p>
          <a:endParaRPr lang="en-US"/>
        </a:p>
      </dgm:t>
    </dgm:pt>
    <dgm:pt modelId="{6A65C48C-ECE8-44D5-9BFE-A70B19AF2237}" type="sibTrans" cxnId="{46F609A4-ED7B-4322-B860-D061961DDB14}">
      <dgm:prSet/>
      <dgm:spPr/>
      <dgm:t>
        <a:bodyPr/>
        <a:lstStyle/>
        <a:p>
          <a:endParaRPr lang="en-US"/>
        </a:p>
      </dgm:t>
    </dgm:pt>
    <dgm:pt modelId="{6E102D7C-4A11-4B44-8816-890466495DAA}" type="pres">
      <dgm:prSet presAssocID="{615C20C8-599D-4CC2-A8AE-974C38748A0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82DB40-EB2E-48B3-9894-5B734B1397FF}" type="pres">
      <dgm:prSet presAssocID="{615C20C8-599D-4CC2-A8AE-974C38748A0D}" presName="dummyMaxCanvas" presStyleCnt="0">
        <dgm:presLayoutVars/>
      </dgm:prSet>
      <dgm:spPr/>
    </dgm:pt>
    <dgm:pt modelId="{37D40907-32D2-4A85-9D7F-0B5E912E2808}" type="pres">
      <dgm:prSet presAssocID="{615C20C8-599D-4CC2-A8AE-974C38748A0D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BF3BD0-6C7E-44DD-A486-AE7417445606}" type="pres">
      <dgm:prSet presAssocID="{615C20C8-599D-4CC2-A8AE-974C38748A0D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1CE6C-EF6B-48DC-9EAB-7B0986FA3F6C}" type="pres">
      <dgm:prSet presAssocID="{615C20C8-599D-4CC2-A8AE-974C38748A0D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2B9E50-9E69-41AE-B5B1-79C7A7D3A7FA}" type="pres">
      <dgm:prSet presAssocID="{615C20C8-599D-4CC2-A8AE-974C38748A0D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00CA4E-421A-4BF1-96E7-3D82F8AA416A}" type="pres">
      <dgm:prSet presAssocID="{615C20C8-599D-4CC2-A8AE-974C38748A0D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60D1D-BBD7-4B21-8E9B-33C1C0CFD0DF}" type="pres">
      <dgm:prSet presAssocID="{615C20C8-599D-4CC2-A8AE-974C38748A0D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8477F-82C2-40D7-A774-252BCE629C30}" type="pres">
      <dgm:prSet presAssocID="{615C20C8-599D-4CC2-A8AE-974C38748A0D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F6289-9546-4231-9D79-DE7CCC253144}" type="pres">
      <dgm:prSet presAssocID="{615C20C8-599D-4CC2-A8AE-974C38748A0D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CE112-FDF5-47B9-838B-F2AFA1590D16}" type="pres">
      <dgm:prSet presAssocID="{615C20C8-599D-4CC2-A8AE-974C38748A0D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2E5CD-6AA2-48ED-84B4-E666F2BE3E1C}" type="pres">
      <dgm:prSet presAssocID="{615C20C8-599D-4CC2-A8AE-974C38748A0D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B6F45-A30C-44DC-A55F-3DF9FA84418C}" type="pres">
      <dgm:prSet presAssocID="{615C20C8-599D-4CC2-A8AE-974C38748A0D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3A4B69-D468-42B4-BADA-E8960628C5CC}" type="pres">
      <dgm:prSet presAssocID="{615C20C8-599D-4CC2-A8AE-974C38748A0D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CF308-DC75-47B3-BB67-4877C0D333F6}" type="pres">
      <dgm:prSet presAssocID="{615C20C8-599D-4CC2-A8AE-974C38748A0D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6FF68-2D8D-408E-B101-AAA155BD2688}" type="pres">
      <dgm:prSet presAssocID="{615C20C8-599D-4CC2-A8AE-974C38748A0D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B05CCE-27AF-4177-92EF-93C4012AD080}" type="presOf" srcId="{8497849D-2076-46F5-B6F4-4B57807E916E}" destId="{CB2CF308-DC75-47B3-BB67-4877C0D333F6}" srcOrd="1" destOrd="0" presId="urn:microsoft.com/office/officeart/2005/8/layout/vProcess5"/>
    <dgm:cxn modelId="{E4B8D9EA-3852-4677-B381-BA3BC892D4AB}" type="presOf" srcId="{B59F9A77-6298-4BC5-8DF5-242645E63FC1}" destId="{5C3A4B69-D468-42B4-BADA-E8960628C5CC}" srcOrd="1" destOrd="0" presId="urn:microsoft.com/office/officeart/2005/8/layout/vProcess5"/>
    <dgm:cxn modelId="{BFA75861-6FE4-4CC6-8159-4BD774DCFCE4}" srcId="{615C20C8-599D-4CC2-A8AE-974C38748A0D}" destId="{F4BBF7BC-318F-411F-B434-A71A0E837BD9}" srcOrd="0" destOrd="0" parTransId="{9F8DA2A2-EEDE-45AB-8053-AAAE5B7D2D4A}" sibTransId="{1AD1EC42-0033-449B-8FD7-44D16038EAD0}"/>
    <dgm:cxn modelId="{46F609A4-ED7B-4322-B860-D061961DDB14}" srcId="{615C20C8-599D-4CC2-A8AE-974C38748A0D}" destId="{FFDAA535-1118-449A-A16F-3A23F8295316}" srcOrd="4" destOrd="0" parTransId="{0AEEC083-169A-4A0F-9C86-81C70133984D}" sibTransId="{6A65C48C-ECE8-44D5-9BFE-A70B19AF2237}"/>
    <dgm:cxn modelId="{250EED27-1ED6-4787-86A8-21B2D004CDA6}" type="presOf" srcId="{F116E257-4515-4701-BE2D-5741FA713C2C}" destId="{E8DF6289-9546-4231-9D79-DE7CCC253144}" srcOrd="0" destOrd="0" presId="urn:microsoft.com/office/officeart/2005/8/layout/vProcess5"/>
    <dgm:cxn modelId="{C1DCB7E3-78B3-47E3-B577-FB3EEFB1DE34}" srcId="{615C20C8-599D-4CC2-A8AE-974C38748A0D}" destId="{B59F9A77-6298-4BC5-8DF5-242645E63FC1}" srcOrd="2" destOrd="0" parTransId="{D8586D30-DB47-422C-911A-E03ED32C1A3F}" sibTransId="{F116E257-4515-4701-BE2D-5741FA713C2C}"/>
    <dgm:cxn modelId="{FD3397CC-B81D-412D-9C46-C19A26F33B90}" type="presOf" srcId="{1AD1EC42-0033-449B-8FD7-44D16038EAD0}" destId="{26F60D1D-BBD7-4B21-8E9B-33C1C0CFD0DF}" srcOrd="0" destOrd="0" presId="urn:microsoft.com/office/officeart/2005/8/layout/vProcess5"/>
    <dgm:cxn modelId="{8C3B7CA1-CBCD-48A1-9F56-3287FE8E0792}" type="presOf" srcId="{F4BBF7BC-318F-411F-B434-A71A0E837BD9}" destId="{37D40907-32D2-4A85-9D7F-0B5E912E2808}" srcOrd="0" destOrd="0" presId="urn:microsoft.com/office/officeart/2005/8/layout/vProcess5"/>
    <dgm:cxn modelId="{E1DD5142-67C0-44A9-B54E-80850DA4F55F}" type="presOf" srcId="{8497849D-2076-46F5-B6F4-4B57807E916E}" destId="{302B9E50-9E69-41AE-B5B1-79C7A7D3A7FA}" srcOrd="0" destOrd="0" presId="urn:microsoft.com/office/officeart/2005/8/layout/vProcess5"/>
    <dgm:cxn modelId="{3F59DDDF-72CF-4F8C-BCFE-317132383E59}" type="presOf" srcId="{FFDAA535-1118-449A-A16F-3A23F8295316}" destId="{EC00CA4E-421A-4BF1-96E7-3D82F8AA416A}" srcOrd="0" destOrd="0" presId="urn:microsoft.com/office/officeart/2005/8/layout/vProcess5"/>
    <dgm:cxn modelId="{8699CFCF-386E-4F49-87DC-9F1A43F74D26}" type="presOf" srcId="{A25C22B2-0965-41B8-B7E1-BF8819F77E6A}" destId="{15BF3BD0-6C7E-44DD-A486-AE7417445606}" srcOrd="0" destOrd="0" presId="urn:microsoft.com/office/officeart/2005/8/layout/vProcess5"/>
    <dgm:cxn modelId="{818A0CB6-C4CC-4001-BA2B-4F8A270DCCDF}" type="presOf" srcId="{F4BBF7BC-318F-411F-B434-A71A0E837BD9}" destId="{E122E5CD-6AA2-48ED-84B4-E666F2BE3E1C}" srcOrd="1" destOrd="0" presId="urn:microsoft.com/office/officeart/2005/8/layout/vProcess5"/>
    <dgm:cxn modelId="{8F2B7B7C-1A0D-4968-B181-19B9310B8647}" type="presOf" srcId="{793D5F47-F173-4831-9773-4E1ACBA6FDEE}" destId="{B518477F-82C2-40D7-A774-252BCE629C30}" srcOrd="0" destOrd="0" presId="urn:microsoft.com/office/officeart/2005/8/layout/vProcess5"/>
    <dgm:cxn modelId="{2BCCEE48-9947-4DEF-AC6A-5C1D3A896CF7}" srcId="{615C20C8-599D-4CC2-A8AE-974C38748A0D}" destId="{8497849D-2076-46F5-B6F4-4B57807E916E}" srcOrd="3" destOrd="0" parTransId="{788D5897-CC16-45D4-B28C-167F0E37C2CB}" sibTransId="{F0650E62-A41F-48AE-A703-F744D39CF9F4}"/>
    <dgm:cxn modelId="{C6684EEA-BA85-48C1-9D05-786B2B9A0D6F}" type="presOf" srcId="{A25C22B2-0965-41B8-B7E1-BF8819F77E6A}" destId="{962B6F45-A30C-44DC-A55F-3DF9FA84418C}" srcOrd="1" destOrd="0" presId="urn:microsoft.com/office/officeart/2005/8/layout/vProcess5"/>
    <dgm:cxn modelId="{65FDAD55-3F96-4C0D-8D5B-D5BA74A778A4}" type="presOf" srcId="{F0650E62-A41F-48AE-A703-F744D39CF9F4}" destId="{6EACE112-FDF5-47B9-838B-F2AFA1590D16}" srcOrd="0" destOrd="0" presId="urn:microsoft.com/office/officeart/2005/8/layout/vProcess5"/>
    <dgm:cxn modelId="{76E34145-1010-4C5D-B40D-9ED5E10DA056}" type="presOf" srcId="{B59F9A77-6298-4BC5-8DF5-242645E63FC1}" destId="{73A1CE6C-EF6B-48DC-9EAB-7B0986FA3F6C}" srcOrd="0" destOrd="0" presId="urn:microsoft.com/office/officeart/2005/8/layout/vProcess5"/>
    <dgm:cxn modelId="{F16E270B-05D2-4D6B-9A47-7A724FDD87CA}" srcId="{615C20C8-599D-4CC2-A8AE-974C38748A0D}" destId="{A25C22B2-0965-41B8-B7E1-BF8819F77E6A}" srcOrd="1" destOrd="0" parTransId="{93B5686B-9B75-45DE-9A23-E1FBA9A42330}" sibTransId="{793D5F47-F173-4831-9773-4E1ACBA6FDEE}"/>
    <dgm:cxn modelId="{01E22143-F1B6-403F-BC47-7F990FDDBD5D}" type="presOf" srcId="{615C20C8-599D-4CC2-A8AE-974C38748A0D}" destId="{6E102D7C-4A11-4B44-8816-890466495DAA}" srcOrd="0" destOrd="0" presId="urn:microsoft.com/office/officeart/2005/8/layout/vProcess5"/>
    <dgm:cxn modelId="{2E2EBBD5-0ACC-45D7-9D62-8CE0DF3244B5}" type="presOf" srcId="{FFDAA535-1118-449A-A16F-3A23F8295316}" destId="{2A66FF68-2D8D-408E-B101-AAA155BD2688}" srcOrd="1" destOrd="0" presId="urn:microsoft.com/office/officeart/2005/8/layout/vProcess5"/>
    <dgm:cxn modelId="{579B0388-BEA8-498F-A23F-C6F43688C3D2}" type="presParOf" srcId="{6E102D7C-4A11-4B44-8816-890466495DAA}" destId="{FB82DB40-EB2E-48B3-9894-5B734B1397FF}" srcOrd="0" destOrd="0" presId="urn:microsoft.com/office/officeart/2005/8/layout/vProcess5"/>
    <dgm:cxn modelId="{5CD8BCDA-119B-4DDF-88D7-45C602F1CC56}" type="presParOf" srcId="{6E102D7C-4A11-4B44-8816-890466495DAA}" destId="{37D40907-32D2-4A85-9D7F-0B5E912E2808}" srcOrd="1" destOrd="0" presId="urn:microsoft.com/office/officeart/2005/8/layout/vProcess5"/>
    <dgm:cxn modelId="{A5671F93-A7DC-4075-97A1-75F12A4F079C}" type="presParOf" srcId="{6E102D7C-4A11-4B44-8816-890466495DAA}" destId="{15BF3BD0-6C7E-44DD-A486-AE7417445606}" srcOrd="2" destOrd="0" presId="urn:microsoft.com/office/officeart/2005/8/layout/vProcess5"/>
    <dgm:cxn modelId="{66775451-0C0A-436E-A977-97018B5F7129}" type="presParOf" srcId="{6E102D7C-4A11-4B44-8816-890466495DAA}" destId="{73A1CE6C-EF6B-48DC-9EAB-7B0986FA3F6C}" srcOrd="3" destOrd="0" presId="urn:microsoft.com/office/officeart/2005/8/layout/vProcess5"/>
    <dgm:cxn modelId="{F401F219-4CFF-4463-8341-64170C6F1880}" type="presParOf" srcId="{6E102D7C-4A11-4B44-8816-890466495DAA}" destId="{302B9E50-9E69-41AE-B5B1-79C7A7D3A7FA}" srcOrd="4" destOrd="0" presId="urn:microsoft.com/office/officeart/2005/8/layout/vProcess5"/>
    <dgm:cxn modelId="{C514C4BE-A97F-48AB-88A0-9D02B559B257}" type="presParOf" srcId="{6E102D7C-4A11-4B44-8816-890466495DAA}" destId="{EC00CA4E-421A-4BF1-96E7-3D82F8AA416A}" srcOrd="5" destOrd="0" presId="urn:microsoft.com/office/officeart/2005/8/layout/vProcess5"/>
    <dgm:cxn modelId="{7CF496C9-3BD3-4CEC-907F-12CDEC624442}" type="presParOf" srcId="{6E102D7C-4A11-4B44-8816-890466495DAA}" destId="{26F60D1D-BBD7-4B21-8E9B-33C1C0CFD0DF}" srcOrd="6" destOrd="0" presId="urn:microsoft.com/office/officeart/2005/8/layout/vProcess5"/>
    <dgm:cxn modelId="{F1EE19DB-91E2-44E1-8D71-E515E7C33F3D}" type="presParOf" srcId="{6E102D7C-4A11-4B44-8816-890466495DAA}" destId="{B518477F-82C2-40D7-A774-252BCE629C30}" srcOrd="7" destOrd="0" presId="urn:microsoft.com/office/officeart/2005/8/layout/vProcess5"/>
    <dgm:cxn modelId="{A995F282-DDD7-440E-9FE1-1D3A58A44E0A}" type="presParOf" srcId="{6E102D7C-4A11-4B44-8816-890466495DAA}" destId="{E8DF6289-9546-4231-9D79-DE7CCC253144}" srcOrd="8" destOrd="0" presId="urn:microsoft.com/office/officeart/2005/8/layout/vProcess5"/>
    <dgm:cxn modelId="{F41548CE-B156-4196-AB9E-BBCEE99FC629}" type="presParOf" srcId="{6E102D7C-4A11-4B44-8816-890466495DAA}" destId="{6EACE112-FDF5-47B9-838B-F2AFA1590D16}" srcOrd="9" destOrd="0" presId="urn:microsoft.com/office/officeart/2005/8/layout/vProcess5"/>
    <dgm:cxn modelId="{A9D3AC98-EA99-4679-A4A7-60668B2860BA}" type="presParOf" srcId="{6E102D7C-4A11-4B44-8816-890466495DAA}" destId="{E122E5CD-6AA2-48ED-84B4-E666F2BE3E1C}" srcOrd="10" destOrd="0" presId="urn:microsoft.com/office/officeart/2005/8/layout/vProcess5"/>
    <dgm:cxn modelId="{3421E316-5010-4B9C-9B99-5720A9829CFE}" type="presParOf" srcId="{6E102D7C-4A11-4B44-8816-890466495DAA}" destId="{962B6F45-A30C-44DC-A55F-3DF9FA84418C}" srcOrd="11" destOrd="0" presId="urn:microsoft.com/office/officeart/2005/8/layout/vProcess5"/>
    <dgm:cxn modelId="{6563A74F-AD57-4E02-A454-C72151128655}" type="presParOf" srcId="{6E102D7C-4A11-4B44-8816-890466495DAA}" destId="{5C3A4B69-D468-42B4-BADA-E8960628C5CC}" srcOrd="12" destOrd="0" presId="urn:microsoft.com/office/officeart/2005/8/layout/vProcess5"/>
    <dgm:cxn modelId="{FC7F487F-2C7E-4C59-8735-4A3D4B479EE1}" type="presParOf" srcId="{6E102D7C-4A11-4B44-8816-890466495DAA}" destId="{CB2CF308-DC75-47B3-BB67-4877C0D333F6}" srcOrd="13" destOrd="0" presId="urn:microsoft.com/office/officeart/2005/8/layout/vProcess5"/>
    <dgm:cxn modelId="{5A259DEF-F7FF-4C1B-8C85-8256F91835A5}" type="presParOf" srcId="{6E102D7C-4A11-4B44-8816-890466495DAA}" destId="{2A66FF68-2D8D-408E-B101-AAA155BD268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D2E76A-D9DF-4E51-B7C5-4D480A5EE8E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B9B703E-2E4A-480B-A3D2-2FDEB4A62A19}">
      <dgm:prSet/>
      <dgm:spPr/>
      <dgm:t>
        <a:bodyPr/>
        <a:lstStyle/>
        <a:p>
          <a:r>
            <a:rPr lang="uk-UA"/>
            <a:t>теоретичне обґрунтування вихідних положень STEM-освіти; </a:t>
          </a:r>
          <a:endParaRPr lang="en-US"/>
        </a:p>
      </dgm:t>
    </dgm:pt>
    <dgm:pt modelId="{D80CDDDE-71C2-475B-9D04-9095BB596408}" type="parTrans" cxnId="{EF977909-B2B4-47A3-A472-D6AF21878981}">
      <dgm:prSet/>
      <dgm:spPr/>
      <dgm:t>
        <a:bodyPr/>
        <a:lstStyle/>
        <a:p>
          <a:endParaRPr lang="en-US"/>
        </a:p>
      </dgm:t>
    </dgm:pt>
    <dgm:pt modelId="{D8C2BE72-23D7-4F65-83D4-729B4551B295}" type="sibTrans" cxnId="{EF977909-B2B4-47A3-A472-D6AF21878981}">
      <dgm:prSet/>
      <dgm:spPr/>
      <dgm:t>
        <a:bodyPr/>
        <a:lstStyle/>
        <a:p>
          <a:endParaRPr lang="en-US"/>
        </a:p>
      </dgm:t>
    </dgm:pt>
    <dgm:pt modelId="{BB46D826-4CF4-42E7-88C1-111E73E68B1B}">
      <dgm:prSet/>
      <dgm:spPr/>
      <dgm:t>
        <a:bodyPr/>
        <a:lstStyle/>
        <a:p>
          <a:r>
            <a:rPr lang="uk-UA"/>
            <a:t>формування освітньої політики й нормативно-правове забезпечення STEM-освіти; </a:t>
          </a:r>
          <a:endParaRPr lang="en-US"/>
        </a:p>
      </dgm:t>
    </dgm:pt>
    <dgm:pt modelId="{CD220F9E-6445-44FE-9D2D-107ED75D3CB6}" type="parTrans" cxnId="{DE742386-74E5-4917-A4AF-FABB00C9F983}">
      <dgm:prSet/>
      <dgm:spPr/>
      <dgm:t>
        <a:bodyPr/>
        <a:lstStyle/>
        <a:p>
          <a:endParaRPr lang="en-US"/>
        </a:p>
      </dgm:t>
    </dgm:pt>
    <dgm:pt modelId="{4EFCAA94-A933-4518-9FAD-CB02DFFDF4E1}" type="sibTrans" cxnId="{DE742386-74E5-4917-A4AF-FABB00C9F983}">
      <dgm:prSet/>
      <dgm:spPr/>
      <dgm:t>
        <a:bodyPr/>
        <a:lstStyle/>
        <a:p>
          <a:endParaRPr lang="en-US"/>
        </a:p>
      </dgm:t>
    </dgm:pt>
    <dgm:pt modelId="{E35CE1A3-B5E8-430B-8078-241E4117AD35}">
      <dgm:prSet/>
      <dgm:spPr/>
      <dgm:t>
        <a:bodyPr/>
        <a:lstStyle/>
        <a:p>
          <a:r>
            <a:rPr lang="uk-UA"/>
            <a:t>ґенеза та тенденції розвитку STEM-освіти в Україні та світі; </a:t>
          </a:r>
          <a:endParaRPr lang="en-US"/>
        </a:p>
      </dgm:t>
    </dgm:pt>
    <dgm:pt modelId="{A0B89F45-9BB0-4F99-9BD4-D26D96DAF653}" type="parTrans" cxnId="{5043425F-3127-4E3C-8FA2-0B60807262EE}">
      <dgm:prSet/>
      <dgm:spPr/>
      <dgm:t>
        <a:bodyPr/>
        <a:lstStyle/>
        <a:p>
          <a:endParaRPr lang="en-US"/>
        </a:p>
      </dgm:t>
    </dgm:pt>
    <dgm:pt modelId="{00ECBB17-5F25-471C-BA85-952ADCC4AEFD}" type="sibTrans" cxnId="{5043425F-3127-4E3C-8FA2-0B60807262EE}">
      <dgm:prSet/>
      <dgm:spPr/>
      <dgm:t>
        <a:bodyPr/>
        <a:lstStyle/>
        <a:p>
          <a:endParaRPr lang="en-US"/>
        </a:p>
      </dgm:t>
    </dgm:pt>
    <dgm:pt modelId="{786A4DF2-79E7-4804-B5CB-EBCE38915440}">
      <dgm:prSet/>
      <dgm:spPr/>
      <dgm:t>
        <a:bodyPr/>
        <a:lstStyle/>
        <a:p>
          <a:r>
            <a:rPr lang="uk-UA"/>
            <a:t>інноваційні компетентності в галузі STEM; </a:t>
          </a:r>
          <a:endParaRPr lang="en-US"/>
        </a:p>
      </dgm:t>
    </dgm:pt>
    <dgm:pt modelId="{9B3E87F3-38A9-4C9B-B859-172D6D026ED5}" type="parTrans" cxnId="{6053EFC5-0203-4F72-B84C-E66A4AF872EF}">
      <dgm:prSet/>
      <dgm:spPr/>
      <dgm:t>
        <a:bodyPr/>
        <a:lstStyle/>
        <a:p>
          <a:endParaRPr lang="en-US"/>
        </a:p>
      </dgm:t>
    </dgm:pt>
    <dgm:pt modelId="{F216532C-AC2F-4B92-A3CF-825E1455AD7A}" type="sibTrans" cxnId="{6053EFC5-0203-4F72-B84C-E66A4AF872EF}">
      <dgm:prSet/>
      <dgm:spPr/>
      <dgm:t>
        <a:bodyPr/>
        <a:lstStyle/>
        <a:p>
          <a:endParaRPr lang="en-US"/>
        </a:p>
      </dgm:t>
    </dgm:pt>
    <dgm:pt modelId="{FF8E530E-B32F-41D0-9346-A041A0BA31CA}">
      <dgm:prSet/>
      <dgm:spPr/>
      <dgm:t>
        <a:bodyPr/>
        <a:lstStyle/>
        <a:p>
          <a:r>
            <a:rPr lang="uk-UA"/>
            <a:t>форми, методи та інноваційні технології навчання STEM-дисциплін; </a:t>
          </a:r>
          <a:endParaRPr lang="en-US"/>
        </a:p>
      </dgm:t>
    </dgm:pt>
    <dgm:pt modelId="{4625E862-90FD-459D-A4AA-19D2D10E6BF5}" type="parTrans" cxnId="{1A9C02B8-27A9-4B51-9B88-E04A136F9CF2}">
      <dgm:prSet/>
      <dgm:spPr/>
      <dgm:t>
        <a:bodyPr/>
        <a:lstStyle/>
        <a:p>
          <a:endParaRPr lang="en-US"/>
        </a:p>
      </dgm:t>
    </dgm:pt>
    <dgm:pt modelId="{0D83BF03-7116-4C85-AF51-4B578A92F7F6}" type="sibTrans" cxnId="{1A9C02B8-27A9-4B51-9B88-E04A136F9CF2}">
      <dgm:prSet/>
      <dgm:spPr/>
      <dgm:t>
        <a:bodyPr/>
        <a:lstStyle/>
        <a:p>
          <a:endParaRPr lang="en-US"/>
        </a:p>
      </dgm:t>
    </dgm:pt>
    <dgm:pt modelId="{CE372C0D-C2DE-4004-9AAD-3249C51BF26E}">
      <dgm:prSet/>
      <dgm:spPr/>
      <dgm:t>
        <a:bodyPr/>
        <a:lstStyle/>
        <a:p>
          <a:r>
            <a:rPr lang="uk-UA"/>
            <a:t>розвиток мережі закладів STEM-освіти; </a:t>
          </a:r>
          <a:endParaRPr lang="en-US"/>
        </a:p>
      </dgm:t>
    </dgm:pt>
    <dgm:pt modelId="{81E62F83-59A0-41DC-BA91-C65574BD4EB0}" type="parTrans" cxnId="{364A135E-4BF8-4817-B249-2C4199B624E3}">
      <dgm:prSet/>
      <dgm:spPr/>
      <dgm:t>
        <a:bodyPr/>
        <a:lstStyle/>
        <a:p>
          <a:endParaRPr lang="en-US"/>
        </a:p>
      </dgm:t>
    </dgm:pt>
    <dgm:pt modelId="{457F37EB-62AE-4FE0-86F5-E744C4D273B4}" type="sibTrans" cxnId="{364A135E-4BF8-4817-B249-2C4199B624E3}">
      <dgm:prSet/>
      <dgm:spPr/>
      <dgm:t>
        <a:bodyPr/>
        <a:lstStyle/>
        <a:p>
          <a:endParaRPr lang="en-US"/>
        </a:p>
      </dgm:t>
    </dgm:pt>
    <dgm:pt modelId="{D7B2C308-9F2E-47FA-B033-45C4EF3D1425}">
      <dgm:prSet/>
      <dgm:spPr/>
      <dgm:t>
        <a:bodyPr/>
        <a:lstStyle/>
        <a:p>
          <a:r>
            <a:rPr lang="uk-UA"/>
            <a:t>проблеми створення STEM-центрів та STEM-лабораторій; </a:t>
          </a:r>
          <a:endParaRPr lang="en-US"/>
        </a:p>
      </dgm:t>
    </dgm:pt>
    <dgm:pt modelId="{3C81937A-DBF5-4A45-9544-B6A46CCF2C9F}" type="parTrans" cxnId="{D2678D00-766E-46C7-8665-957B736708F6}">
      <dgm:prSet/>
      <dgm:spPr/>
      <dgm:t>
        <a:bodyPr/>
        <a:lstStyle/>
        <a:p>
          <a:endParaRPr lang="en-US"/>
        </a:p>
      </dgm:t>
    </dgm:pt>
    <dgm:pt modelId="{CCFC40F5-0AF9-40F3-9FF1-0AD224AC642A}" type="sibTrans" cxnId="{D2678D00-766E-46C7-8665-957B736708F6}">
      <dgm:prSet/>
      <dgm:spPr/>
      <dgm:t>
        <a:bodyPr/>
        <a:lstStyle/>
        <a:p>
          <a:endParaRPr lang="en-US"/>
        </a:p>
      </dgm:t>
    </dgm:pt>
    <dgm:pt modelId="{71370407-1224-4668-8B9E-FC9AC03933A2}">
      <dgm:prSet/>
      <dgm:spPr/>
      <dgm:t>
        <a:bodyPr/>
        <a:lstStyle/>
        <a:p>
          <a:r>
            <a:rPr lang="uk-UA"/>
            <a:t>професійна підготовка та професійний розвиток STEM-учителів</a:t>
          </a:r>
          <a:endParaRPr lang="en-US"/>
        </a:p>
      </dgm:t>
    </dgm:pt>
    <dgm:pt modelId="{F9708B0E-83DB-47DD-9A83-500899EFE96D}" type="parTrans" cxnId="{524430E4-7146-4A32-9EBC-B489219DACFE}">
      <dgm:prSet/>
      <dgm:spPr/>
      <dgm:t>
        <a:bodyPr/>
        <a:lstStyle/>
        <a:p>
          <a:endParaRPr lang="en-US"/>
        </a:p>
      </dgm:t>
    </dgm:pt>
    <dgm:pt modelId="{9D20EA51-BB80-4D27-9291-063799FA3D39}" type="sibTrans" cxnId="{524430E4-7146-4A32-9EBC-B489219DACFE}">
      <dgm:prSet/>
      <dgm:spPr/>
      <dgm:t>
        <a:bodyPr/>
        <a:lstStyle/>
        <a:p>
          <a:endParaRPr lang="en-US"/>
        </a:p>
      </dgm:t>
    </dgm:pt>
    <dgm:pt modelId="{EFBF0997-92A8-4F72-B608-1682C6811B09}" type="pres">
      <dgm:prSet presAssocID="{FDD2E76A-D9DF-4E51-B7C5-4D480A5EE8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C25797-033B-484D-A888-374121ED9552}" type="pres">
      <dgm:prSet presAssocID="{7B9B703E-2E4A-480B-A3D2-2FDEB4A62A19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A71F2-292E-46E0-ACC7-020612EEB64B}" type="pres">
      <dgm:prSet presAssocID="{D8C2BE72-23D7-4F65-83D4-729B4551B295}" presName="sibTrans" presStyleCnt="0"/>
      <dgm:spPr/>
    </dgm:pt>
    <dgm:pt modelId="{B30C3712-5141-4DA5-A470-97F1B1ED69F4}" type="pres">
      <dgm:prSet presAssocID="{BB46D826-4CF4-42E7-88C1-111E73E68B1B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E31C6-F8EE-4ED4-B5E5-A7E891561353}" type="pres">
      <dgm:prSet presAssocID="{4EFCAA94-A933-4518-9FAD-CB02DFFDF4E1}" presName="sibTrans" presStyleCnt="0"/>
      <dgm:spPr/>
    </dgm:pt>
    <dgm:pt modelId="{DB6F0C77-243C-49B8-B29E-7DF773B06D47}" type="pres">
      <dgm:prSet presAssocID="{E35CE1A3-B5E8-430B-8078-241E4117AD3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CE81A-8FFB-4FE8-80AA-3F642F32116D}" type="pres">
      <dgm:prSet presAssocID="{00ECBB17-5F25-471C-BA85-952ADCC4AEFD}" presName="sibTrans" presStyleCnt="0"/>
      <dgm:spPr/>
    </dgm:pt>
    <dgm:pt modelId="{1E4FD19F-892C-4AC2-98D9-97C4C54FD1BB}" type="pres">
      <dgm:prSet presAssocID="{786A4DF2-79E7-4804-B5CB-EBCE38915440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DE12F-D2FC-4930-B4C5-54AF92AB3E97}" type="pres">
      <dgm:prSet presAssocID="{F216532C-AC2F-4B92-A3CF-825E1455AD7A}" presName="sibTrans" presStyleCnt="0"/>
      <dgm:spPr/>
    </dgm:pt>
    <dgm:pt modelId="{AB30BCA7-1CF2-45DA-9435-E84938FC63BD}" type="pres">
      <dgm:prSet presAssocID="{FF8E530E-B32F-41D0-9346-A041A0BA31C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91BEC-D96D-4F2D-8F48-B163F974F21B}" type="pres">
      <dgm:prSet presAssocID="{0D83BF03-7116-4C85-AF51-4B578A92F7F6}" presName="sibTrans" presStyleCnt="0"/>
      <dgm:spPr/>
    </dgm:pt>
    <dgm:pt modelId="{4129C7A6-8268-495D-BF41-4AAB8D461424}" type="pres">
      <dgm:prSet presAssocID="{CE372C0D-C2DE-4004-9AAD-3249C51BF26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50A45-9FF6-466C-AD2F-371A5759E66C}" type="pres">
      <dgm:prSet presAssocID="{457F37EB-62AE-4FE0-86F5-E744C4D273B4}" presName="sibTrans" presStyleCnt="0"/>
      <dgm:spPr/>
    </dgm:pt>
    <dgm:pt modelId="{07CA619D-23E9-42D4-82E6-A15BCFFE3649}" type="pres">
      <dgm:prSet presAssocID="{D7B2C308-9F2E-47FA-B033-45C4EF3D1425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970D7-AB53-4FD3-AD0B-3FA41DDF0837}" type="pres">
      <dgm:prSet presAssocID="{CCFC40F5-0AF9-40F3-9FF1-0AD224AC642A}" presName="sibTrans" presStyleCnt="0"/>
      <dgm:spPr/>
    </dgm:pt>
    <dgm:pt modelId="{D76390CA-03C9-408E-9EF1-31747EA27126}" type="pres">
      <dgm:prSet presAssocID="{71370407-1224-4668-8B9E-FC9AC03933A2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345753-41AD-49B0-B626-D104F6EA416A}" type="presOf" srcId="{786A4DF2-79E7-4804-B5CB-EBCE38915440}" destId="{1E4FD19F-892C-4AC2-98D9-97C4C54FD1BB}" srcOrd="0" destOrd="0" presId="urn:microsoft.com/office/officeart/2005/8/layout/default"/>
    <dgm:cxn modelId="{364A135E-4BF8-4817-B249-2C4199B624E3}" srcId="{FDD2E76A-D9DF-4E51-B7C5-4D480A5EE8EE}" destId="{CE372C0D-C2DE-4004-9AAD-3249C51BF26E}" srcOrd="5" destOrd="0" parTransId="{81E62F83-59A0-41DC-BA91-C65574BD4EB0}" sibTransId="{457F37EB-62AE-4FE0-86F5-E744C4D273B4}"/>
    <dgm:cxn modelId="{524430E4-7146-4A32-9EBC-B489219DACFE}" srcId="{FDD2E76A-D9DF-4E51-B7C5-4D480A5EE8EE}" destId="{71370407-1224-4668-8B9E-FC9AC03933A2}" srcOrd="7" destOrd="0" parTransId="{F9708B0E-83DB-47DD-9A83-500899EFE96D}" sibTransId="{9D20EA51-BB80-4D27-9291-063799FA3D39}"/>
    <dgm:cxn modelId="{EF977909-B2B4-47A3-A472-D6AF21878981}" srcId="{FDD2E76A-D9DF-4E51-B7C5-4D480A5EE8EE}" destId="{7B9B703E-2E4A-480B-A3D2-2FDEB4A62A19}" srcOrd="0" destOrd="0" parTransId="{D80CDDDE-71C2-475B-9D04-9095BB596408}" sibTransId="{D8C2BE72-23D7-4F65-83D4-729B4551B295}"/>
    <dgm:cxn modelId="{9E49E2BC-AC92-440A-B984-B109BED490CE}" type="presOf" srcId="{71370407-1224-4668-8B9E-FC9AC03933A2}" destId="{D76390CA-03C9-408E-9EF1-31747EA27126}" srcOrd="0" destOrd="0" presId="urn:microsoft.com/office/officeart/2005/8/layout/default"/>
    <dgm:cxn modelId="{ECF4A506-619E-4D0F-8247-2985B82CE991}" type="presOf" srcId="{7B9B703E-2E4A-480B-A3D2-2FDEB4A62A19}" destId="{AAC25797-033B-484D-A888-374121ED9552}" srcOrd="0" destOrd="0" presId="urn:microsoft.com/office/officeart/2005/8/layout/default"/>
    <dgm:cxn modelId="{981D7C9B-EBA0-412F-A88E-17A97BA64E71}" type="presOf" srcId="{CE372C0D-C2DE-4004-9AAD-3249C51BF26E}" destId="{4129C7A6-8268-495D-BF41-4AAB8D461424}" srcOrd="0" destOrd="0" presId="urn:microsoft.com/office/officeart/2005/8/layout/default"/>
    <dgm:cxn modelId="{2F8A33C4-EB0C-4317-A79A-45EF913C16F6}" type="presOf" srcId="{FF8E530E-B32F-41D0-9346-A041A0BA31CA}" destId="{AB30BCA7-1CF2-45DA-9435-E84938FC63BD}" srcOrd="0" destOrd="0" presId="urn:microsoft.com/office/officeart/2005/8/layout/default"/>
    <dgm:cxn modelId="{6053EFC5-0203-4F72-B84C-E66A4AF872EF}" srcId="{FDD2E76A-D9DF-4E51-B7C5-4D480A5EE8EE}" destId="{786A4DF2-79E7-4804-B5CB-EBCE38915440}" srcOrd="3" destOrd="0" parTransId="{9B3E87F3-38A9-4C9B-B859-172D6D026ED5}" sibTransId="{F216532C-AC2F-4B92-A3CF-825E1455AD7A}"/>
    <dgm:cxn modelId="{E153CD82-0785-4444-AEBA-55C52A281FE5}" type="presOf" srcId="{D7B2C308-9F2E-47FA-B033-45C4EF3D1425}" destId="{07CA619D-23E9-42D4-82E6-A15BCFFE3649}" srcOrd="0" destOrd="0" presId="urn:microsoft.com/office/officeart/2005/8/layout/default"/>
    <dgm:cxn modelId="{5043425F-3127-4E3C-8FA2-0B60807262EE}" srcId="{FDD2E76A-D9DF-4E51-B7C5-4D480A5EE8EE}" destId="{E35CE1A3-B5E8-430B-8078-241E4117AD35}" srcOrd="2" destOrd="0" parTransId="{A0B89F45-9BB0-4F99-9BD4-D26D96DAF653}" sibTransId="{00ECBB17-5F25-471C-BA85-952ADCC4AEFD}"/>
    <dgm:cxn modelId="{9B9F6C75-1ED9-4D25-9D89-0D06CE6B54CD}" type="presOf" srcId="{FDD2E76A-D9DF-4E51-B7C5-4D480A5EE8EE}" destId="{EFBF0997-92A8-4F72-B608-1682C6811B09}" srcOrd="0" destOrd="0" presId="urn:microsoft.com/office/officeart/2005/8/layout/default"/>
    <dgm:cxn modelId="{1A9C02B8-27A9-4B51-9B88-E04A136F9CF2}" srcId="{FDD2E76A-D9DF-4E51-B7C5-4D480A5EE8EE}" destId="{FF8E530E-B32F-41D0-9346-A041A0BA31CA}" srcOrd="4" destOrd="0" parTransId="{4625E862-90FD-459D-A4AA-19D2D10E6BF5}" sibTransId="{0D83BF03-7116-4C85-AF51-4B578A92F7F6}"/>
    <dgm:cxn modelId="{D2678D00-766E-46C7-8665-957B736708F6}" srcId="{FDD2E76A-D9DF-4E51-B7C5-4D480A5EE8EE}" destId="{D7B2C308-9F2E-47FA-B033-45C4EF3D1425}" srcOrd="6" destOrd="0" parTransId="{3C81937A-DBF5-4A45-9544-B6A46CCF2C9F}" sibTransId="{CCFC40F5-0AF9-40F3-9FF1-0AD224AC642A}"/>
    <dgm:cxn modelId="{D569E1E3-D697-4A05-9B97-9A4EE40CD2B3}" type="presOf" srcId="{BB46D826-4CF4-42E7-88C1-111E73E68B1B}" destId="{B30C3712-5141-4DA5-A470-97F1B1ED69F4}" srcOrd="0" destOrd="0" presId="urn:microsoft.com/office/officeart/2005/8/layout/default"/>
    <dgm:cxn modelId="{DE742386-74E5-4917-A4AF-FABB00C9F983}" srcId="{FDD2E76A-D9DF-4E51-B7C5-4D480A5EE8EE}" destId="{BB46D826-4CF4-42E7-88C1-111E73E68B1B}" srcOrd="1" destOrd="0" parTransId="{CD220F9E-6445-44FE-9D2D-107ED75D3CB6}" sibTransId="{4EFCAA94-A933-4518-9FAD-CB02DFFDF4E1}"/>
    <dgm:cxn modelId="{6DDBBFF8-6E8D-4030-B0E4-E9DFC087E065}" type="presOf" srcId="{E35CE1A3-B5E8-430B-8078-241E4117AD35}" destId="{DB6F0C77-243C-49B8-B29E-7DF773B06D47}" srcOrd="0" destOrd="0" presId="urn:microsoft.com/office/officeart/2005/8/layout/default"/>
    <dgm:cxn modelId="{644724CC-C387-4CC0-A79A-0178AE30B5BC}" type="presParOf" srcId="{EFBF0997-92A8-4F72-B608-1682C6811B09}" destId="{AAC25797-033B-484D-A888-374121ED9552}" srcOrd="0" destOrd="0" presId="urn:microsoft.com/office/officeart/2005/8/layout/default"/>
    <dgm:cxn modelId="{639B70D2-839D-42F0-BF9D-77F7AB2123F6}" type="presParOf" srcId="{EFBF0997-92A8-4F72-B608-1682C6811B09}" destId="{9D1A71F2-292E-46E0-ACC7-020612EEB64B}" srcOrd="1" destOrd="0" presId="urn:microsoft.com/office/officeart/2005/8/layout/default"/>
    <dgm:cxn modelId="{14B4D3F6-BF83-43F8-A30E-7C1A27A5B25A}" type="presParOf" srcId="{EFBF0997-92A8-4F72-B608-1682C6811B09}" destId="{B30C3712-5141-4DA5-A470-97F1B1ED69F4}" srcOrd="2" destOrd="0" presId="urn:microsoft.com/office/officeart/2005/8/layout/default"/>
    <dgm:cxn modelId="{ED9572F6-929A-4A06-A6B2-039BF091D114}" type="presParOf" srcId="{EFBF0997-92A8-4F72-B608-1682C6811B09}" destId="{8CFE31C6-F8EE-4ED4-B5E5-A7E891561353}" srcOrd="3" destOrd="0" presId="urn:microsoft.com/office/officeart/2005/8/layout/default"/>
    <dgm:cxn modelId="{0C96B5AD-063B-4DF9-BC0A-6F4EED0A989F}" type="presParOf" srcId="{EFBF0997-92A8-4F72-B608-1682C6811B09}" destId="{DB6F0C77-243C-49B8-B29E-7DF773B06D47}" srcOrd="4" destOrd="0" presId="urn:microsoft.com/office/officeart/2005/8/layout/default"/>
    <dgm:cxn modelId="{636F52F1-1AFC-4924-BC9E-B82EF4DCA739}" type="presParOf" srcId="{EFBF0997-92A8-4F72-B608-1682C6811B09}" destId="{F31CE81A-8FFB-4FE8-80AA-3F642F32116D}" srcOrd="5" destOrd="0" presId="urn:microsoft.com/office/officeart/2005/8/layout/default"/>
    <dgm:cxn modelId="{3E1BAC05-6D29-4DFB-85F1-E565E971DABB}" type="presParOf" srcId="{EFBF0997-92A8-4F72-B608-1682C6811B09}" destId="{1E4FD19F-892C-4AC2-98D9-97C4C54FD1BB}" srcOrd="6" destOrd="0" presId="urn:microsoft.com/office/officeart/2005/8/layout/default"/>
    <dgm:cxn modelId="{AF15EEC4-7F7E-4485-9DF6-69396EB6EF65}" type="presParOf" srcId="{EFBF0997-92A8-4F72-B608-1682C6811B09}" destId="{A9FDE12F-D2FC-4930-B4C5-54AF92AB3E97}" srcOrd="7" destOrd="0" presId="urn:microsoft.com/office/officeart/2005/8/layout/default"/>
    <dgm:cxn modelId="{186306B1-F02C-4FEC-B0B2-DAE205FF6422}" type="presParOf" srcId="{EFBF0997-92A8-4F72-B608-1682C6811B09}" destId="{AB30BCA7-1CF2-45DA-9435-E84938FC63BD}" srcOrd="8" destOrd="0" presId="urn:microsoft.com/office/officeart/2005/8/layout/default"/>
    <dgm:cxn modelId="{E14CE6B3-16DC-4F03-9EC9-CE6190CBCF45}" type="presParOf" srcId="{EFBF0997-92A8-4F72-B608-1682C6811B09}" destId="{7EA91BEC-D96D-4F2D-8F48-B163F974F21B}" srcOrd="9" destOrd="0" presId="urn:microsoft.com/office/officeart/2005/8/layout/default"/>
    <dgm:cxn modelId="{5E4D1AB4-20CC-45E2-A7C2-4D5D9222C383}" type="presParOf" srcId="{EFBF0997-92A8-4F72-B608-1682C6811B09}" destId="{4129C7A6-8268-495D-BF41-4AAB8D461424}" srcOrd="10" destOrd="0" presId="urn:microsoft.com/office/officeart/2005/8/layout/default"/>
    <dgm:cxn modelId="{7998EEE2-4C6A-4D2B-9F62-2F539A951261}" type="presParOf" srcId="{EFBF0997-92A8-4F72-B608-1682C6811B09}" destId="{E4050A45-9FF6-466C-AD2F-371A5759E66C}" srcOrd="11" destOrd="0" presId="urn:microsoft.com/office/officeart/2005/8/layout/default"/>
    <dgm:cxn modelId="{1BB4D14D-4BB1-4DB5-A4E1-CDD4B440974B}" type="presParOf" srcId="{EFBF0997-92A8-4F72-B608-1682C6811B09}" destId="{07CA619D-23E9-42D4-82E6-A15BCFFE3649}" srcOrd="12" destOrd="0" presId="urn:microsoft.com/office/officeart/2005/8/layout/default"/>
    <dgm:cxn modelId="{3E9F23B0-0BF4-46E3-A4ED-09FC218B3F37}" type="presParOf" srcId="{EFBF0997-92A8-4F72-B608-1682C6811B09}" destId="{8ED970D7-AB53-4FD3-AD0B-3FA41DDF0837}" srcOrd="13" destOrd="0" presId="urn:microsoft.com/office/officeart/2005/8/layout/default"/>
    <dgm:cxn modelId="{D5214428-1360-40A2-AA26-C1257D037583}" type="presParOf" srcId="{EFBF0997-92A8-4F72-B608-1682C6811B09}" destId="{D76390CA-03C9-408E-9EF1-31747EA2712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DE6CAA-88BC-46FA-9ACE-8649DBABDF5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71A0B28-7D5C-41AF-A057-8B4CE7600869}">
      <dgm:prSet/>
      <dgm:spPr/>
      <dgm:t>
        <a:bodyPr/>
        <a:lstStyle/>
        <a:p>
          <a:r>
            <a:rPr lang="en-GB"/>
            <a:t>«STEM» </a:t>
          </a:r>
          <a:endParaRPr lang="en-US"/>
        </a:p>
      </dgm:t>
    </dgm:pt>
    <dgm:pt modelId="{2E2A1C58-F70F-43C5-B578-2339BC365C3F}" type="parTrans" cxnId="{D7B89B77-CD7D-4EB2-9D08-26BC92793ED1}">
      <dgm:prSet/>
      <dgm:spPr/>
      <dgm:t>
        <a:bodyPr/>
        <a:lstStyle/>
        <a:p>
          <a:endParaRPr lang="en-US"/>
        </a:p>
      </dgm:t>
    </dgm:pt>
    <dgm:pt modelId="{D1D8AD96-07AC-4002-8EC6-5645B0F7DF9F}" type="sibTrans" cxnId="{D7B89B77-CD7D-4EB2-9D08-26BC92793ED1}">
      <dgm:prSet/>
      <dgm:spPr/>
      <dgm:t>
        <a:bodyPr/>
        <a:lstStyle/>
        <a:p>
          <a:endParaRPr lang="en-US"/>
        </a:p>
      </dgm:t>
    </dgm:pt>
    <dgm:pt modelId="{5EDC36B7-92EE-4D4B-A183-3E8986954347}">
      <dgm:prSet/>
      <dgm:spPr/>
      <dgm:t>
        <a:bodyPr/>
        <a:lstStyle/>
        <a:p>
          <a:r>
            <a:rPr lang="en-GB"/>
            <a:t>«STEM-</a:t>
          </a:r>
          <a:r>
            <a:rPr lang="ru-RU"/>
            <a:t>освіта»</a:t>
          </a:r>
          <a:endParaRPr lang="en-US"/>
        </a:p>
      </dgm:t>
    </dgm:pt>
    <dgm:pt modelId="{5F611B10-9B5D-4888-9476-6FCEBEA9333F}" type="parTrans" cxnId="{A1BA295C-2846-47FE-8607-DB581D7693A9}">
      <dgm:prSet/>
      <dgm:spPr/>
      <dgm:t>
        <a:bodyPr/>
        <a:lstStyle/>
        <a:p>
          <a:endParaRPr lang="en-US"/>
        </a:p>
      </dgm:t>
    </dgm:pt>
    <dgm:pt modelId="{D81C67C1-37CE-4744-AEFD-F048870E704B}" type="sibTrans" cxnId="{A1BA295C-2846-47FE-8607-DB581D7693A9}">
      <dgm:prSet/>
      <dgm:spPr/>
      <dgm:t>
        <a:bodyPr/>
        <a:lstStyle/>
        <a:p>
          <a:endParaRPr lang="en-US"/>
        </a:p>
      </dgm:t>
    </dgm:pt>
    <dgm:pt modelId="{A15D435A-1A7B-4338-B33B-22B71C13EF3C}" type="pres">
      <dgm:prSet presAssocID="{E4DE6CAA-88BC-46FA-9ACE-8649DBABDF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5ED01F-1BE5-4B3A-B3D2-6492530FD471}" type="pres">
      <dgm:prSet presAssocID="{571A0B28-7D5C-41AF-A057-8B4CE760086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952BC-610B-4A6E-B656-36B010A95CD6}" type="pres">
      <dgm:prSet presAssocID="{D1D8AD96-07AC-4002-8EC6-5645B0F7DF9F}" presName="spacer" presStyleCnt="0"/>
      <dgm:spPr/>
    </dgm:pt>
    <dgm:pt modelId="{CFB6EC4A-2D70-40B8-AE6E-57B3CB5F2EFF}" type="pres">
      <dgm:prSet presAssocID="{5EDC36B7-92EE-4D4B-A183-3E898695434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5EB4B3-BA20-430D-9630-8A2E8704B7B5}" type="presOf" srcId="{5EDC36B7-92EE-4D4B-A183-3E8986954347}" destId="{CFB6EC4A-2D70-40B8-AE6E-57B3CB5F2EFF}" srcOrd="0" destOrd="0" presId="urn:microsoft.com/office/officeart/2005/8/layout/vList2"/>
    <dgm:cxn modelId="{8FA35059-8DA4-4B72-9F00-EB1639A1FBD7}" type="presOf" srcId="{E4DE6CAA-88BC-46FA-9ACE-8649DBABDF50}" destId="{A15D435A-1A7B-4338-B33B-22B71C13EF3C}" srcOrd="0" destOrd="0" presId="urn:microsoft.com/office/officeart/2005/8/layout/vList2"/>
    <dgm:cxn modelId="{A1BA295C-2846-47FE-8607-DB581D7693A9}" srcId="{E4DE6CAA-88BC-46FA-9ACE-8649DBABDF50}" destId="{5EDC36B7-92EE-4D4B-A183-3E8986954347}" srcOrd="1" destOrd="0" parTransId="{5F611B10-9B5D-4888-9476-6FCEBEA9333F}" sibTransId="{D81C67C1-37CE-4744-AEFD-F048870E704B}"/>
    <dgm:cxn modelId="{D7B89B77-CD7D-4EB2-9D08-26BC92793ED1}" srcId="{E4DE6CAA-88BC-46FA-9ACE-8649DBABDF50}" destId="{571A0B28-7D5C-41AF-A057-8B4CE7600869}" srcOrd="0" destOrd="0" parTransId="{2E2A1C58-F70F-43C5-B578-2339BC365C3F}" sibTransId="{D1D8AD96-07AC-4002-8EC6-5645B0F7DF9F}"/>
    <dgm:cxn modelId="{C7AC2299-6112-4701-A91A-1781D9393C23}" type="presOf" srcId="{571A0B28-7D5C-41AF-A057-8B4CE7600869}" destId="{965ED01F-1BE5-4B3A-B3D2-6492530FD471}" srcOrd="0" destOrd="0" presId="urn:microsoft.com/office/officeart/2005/8/layout/vList2"/>
    <dgm:cxn modelId="{BFA8C50C-12A5-494E-B415-9A84C21547CA}" type="presParOf" srcId="{A15D435A-1A7B-4338-B33B-22B71C13EF3C}" destId="{965ED01F-1BE5-4B3A-B3D2-6492530FD471}" srcOrd="0" destOrd="0" presId="urn:microsoft.com/office/officeart/2005/8/layout/vList2"/>
    <dgm:cxn modelId="{60969416-BD1A-44C8-AFDE-F4476E50DF11}" type="presParOf" srcId="{A15D435A-1A7B-4338-B33B-22B71C13EF3C}" destId="{4B3952BC-610B-4A6E-B656-36B010A95CD6}" srcOrd="1" destOrd="0" presId="urn:microsoft.com/office/officeart/2005/8/layout/vList2"/>
    <dgm:cxn modelId="{82B6253C-2C78-41EF-9B91-C150A6CF24FF}" type="presParOf" srcId="{A15D435A-1A7B-4338-B33B-22B71C13EF3C}" destId="{CFB6EC4A-2D70-40B8-AE6E-57B3CB5F2EF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1236D1-BB74-4A8E-8280-96C3353F0BDB}" type="doc">
      <dgm:prSet loTypeId="urn:microsoft.com/office/officeart/2005/8/layout/vProcess5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CFCBC5E-4597-4DED-9727-65F5744101A9}">
      <dgm:prSet/>
      <dgm:spPr/>
      <dgm:t>
        <a:bodyPr/>
        <a:lstStyle/>
        <a:p>
          <a:r>
            <a:rPr lang="uk-UA" dirty="0"/>
            <a:t>Ізольований (незалежний) (S-T-E-M)</a:t>
          </a:r>
          <a:endParaRPr lang="en-US" dirty="0"/>
        </a:p>
      </dgm:t>
    </dgm:pt>
    <dgm:pt modelId="{87827540-9C5C-4323-93DA-AE751131D325}" type="parTrans" cxnId="{2BD00ADF-9D03-4754-BD83-C12F1F13183A}">
      <dgm:prSet/>
      <dgm:spPr/>
      <dgm:t>
        <a:bodyPr/>
        <a:lstStyle/>
        <a:p>
          <a:endParaRPr lang="en-US"/>
        </a:p>
      </dgm:t>
    </dgm:pt>
    <dgm:pt modelId="{E48A205A-F45A-4A1F-827F-F4E0F8B2CCC9}" type="sibTrans" cxnId="{2BD00ADF-9D03-4754-BD83-C12F1F13183A}">
      <dgm:prSet/>
      <dgm:spPr/>
      <dgm:t>
        <a:bodyPr/>
        <a:lstStyle/>
        <a:p>
          <a:endParaRPr lang="en-US"/>
        </a:p>
      </dgm:t>
    </dgm:pt>
    <dgm:pt modelId="{D4D8B2B8-3F20-41B6-BF80-4F68E1B32732}">
      <dgm:prSet/>
      <dgm:spPr/>
      <dgm:t>
        <a:bodyPr/>
        <a:lstStyle/>
        <a:p>
          <a:r>
            <a:rPr lang="uk-UA" dirty="0"/>
            <a:t>Дуетний (</a:t>
          </a:r>
          <a:r>
            <a:rPr lang="uk-UA" dirty="0" err="1"/>
            <a:t>SteM</a:t>
          </a:r>
          <a:r>
            <a:rPr lang="uk-UA" dirty="0"/>
            <a:t>)</a:t>
          </a:r>
          <a:r>
            <a:rPr lang="ru-RU" dirty="0"/>
            <a:t> </a:t>
          </a:r>
          <a:endParaRPr lang="en-US" dirty="0"/>
        </a:p>
      </dgm:t>
    </dgm:pt>
    <dgm:pt modelId="{E8B3FEE4-B0FA-4E68-A92D-44B5A191865B}" type="parTrans" cxnId="{84A260D9-BD6F-4860-BB65-680FD91DD16A}">
      <dgm:prSet/>
      <dgm:spPr/>
      <dgm:t>
        <a:bodyPr/>
        <a:lstStyle/>
        <a:p>
          <a:endParaRPr lang="en-US"/>
        </a:p>
      </dgm:t>
    </dgm:pt>
    <dgm:pt modelId="{4F6D6A7E-B140-4875-AE83-93E496991E1F}" type="sibTrans" cxnId="{84A260D9-BD6F-4860-BB65-680FD91DD16A}">
      <dgm:prSet/>
      <dgm:spPr/>
      <dgm:t>
        <a:bodyPr/>
        <a:lstStyle/>
        <a:p>
          <a:endParaRPr lang="en-US"/>
        </a:p>
      </dgm:t>
    </dgm:pt>
    <dgm:pt modelId="{AB0205E1-7D9F-4DAF-BC92-04FE0EF5E730}">
      <dgm:prSet/>
      <dgm:spPr/>
      <dgm:t>
        <a:bodyPr/>
        <a:lstStyle/>
        <a:p>
          <a:r>
            <a:rPr lang="uk-UA" dirty="0"/>
            <a:t>Інтеграція однієї складової в три (E S-T-M)</a:t>
          </a:r>
          <a:endParaRPr lang="en-US" dirty="0"/>
        </a:p>
      </dgm:t>
    </dgm:pt>
    <dgm:pt modelId="{DD940476-225F-4067-9413-16B2AA1926EC}" type="parTrans" cxnId="{446EAA32-3F21-4BBC-A6A9-2F6E57FE315C}">
      <dgm:prSet/>
      <dgm:spPr/>
      <dgm:t>
        <a:bodyPr/>
        <a:lstStyle/>
        <a:p>
          <a:endParaRPr lang="en-US"/>
        </a:p>
      </dgm:t>
    </dgm:pt>
    <dgm:pt modelId="{25CFD692-9F63-43A2-93B4-88BB95724C8B}" type="sibTrans" cxnId="{446EAA32-3F21-4BBC-A6A9-2F6E57FE315C}">
      <dgm:prSet/>
      <dgm:spPr/>
      <dgm:t>
        <a:bodyPr/>
        <a:lstStyle/>
        <a:p>
          <a:endParaRPr lang="en-US"/>
        </a:p>
      </dgm:t>
    </dgm:pt>
    <dgm:pt modelId="{0092285E-1A41-4CF1-A59B-57BD07DDC308}">
      <dgm:prSet/>
      <dgm:spPr/>
      <dgm:t>
        <a:bodyPr/>
        <a:lstStyle/>
        <a:p>
          <a:r>
            <a:rPr lang="uk-UA" dirty="0"/>
            <a:t>Об’єднання всіх чотирьох складових (STEM)</a:t>
          </a:r>
          <a:endParaRPr lang="en-US" dirty="0"/>
        </a:p>
      </dgm:t>
    </dgm:pt>
    <dgm:pt modelId="{FDE781A8-7705-4EBF-888A-7730876DAF1F}" type="parTrans" cxnId="{8D1AAF6A-902F-49C4-B2BD-86E9662901F2}">
      <dgm:prSet/>
      <dgm:spPr/>
      <dgm:t>
        <a:bodyPr/>
        <a:lstStyle/>
        <a:p>
          <a:endParaRPr lang="en-US"/>
        </a:p>
      </dgm:t>
    </dgm:pt>
    <dgm:pt modelId="{5D8945AC-D4CB-46BA-8EEC-3C84ED396C2C}" type="sibTrans" cxnId="{8D1AAF6A-902F-49C4-B2BD-86E9662901F2}">
      <dgm:prSet/>
      <dgm:spPr/>
      <dgm:t>
        <a:bodyPr/>
        <a:lstStyle/>
        <a:p>
          <a:endParaRPr lang="en-US"/>
        </a:p>
      </dgm:t>
    </dgm:pt>
    <dgm:pt modelId="{CD676C6F-4352-4FB7-96D2-BA72D1FC9EBD}">
      <dgm:prSet/>
      <dgm:spPr/>
      <dgm:t>
        <a:bodyPr/>
        <a:lstStyle/>
        <a:p>
          <a:r>
            <a:rPr lang="ru-RU" dirty="0" err="1"/>
            <a:t>Інтеграція</a:t>
          </a:r>
          <a:r>
            <a:rPr lang="ru-RU" dirty="0"/>
            <a:t> </a:t>
          </a:r>
          <a:r>
            <a:rPr lang="ru-RU" dirty="0" err="1"/>
            <a:t>мистецтва</a:t>
          </a:r>
          <a:r>
            <a:rPr lang="ru-RU" dirty="0"/>
            <a:t> в </a:t>
          </a:r>
          <a:r>
            <a:rPr lang="en-GB" dirty="0"/>
            <a:t>STEM (STEAM)</a:t>
          </a:r>
          <a:endParaRPr lang="x-none" dirty="0"/>
        </a:p>
      </dgm:t>
    </dgm:pt>
    <dgm:pt modelId="{B053B96D-FC4F-4DCC-9A64-EEA91B2B98F7}" type="parTrans" cxnId="{EB29C02F-4039-45F4-97FD-E2C180C31178}">
      <dgm:prSet/>
      <dgm:spPr/>
      <dgm:t>
        <a:bodyPr/>
        <a:lstStyle/>
        <a:p>
          <a:endParaRPr lang="x-none"/>
        </a:p>
      </dgm:t>
    </dgm:pt>
    <dgm:pt modelId="{5C5AC741-E8AB-4030-A7A8-2D2A97C60473}" type="sibTrans" cxnId="{EB29C02F-4039-45F4-97FD-E2C180C31178}">
      <dgm:prSet/>
      <dgm:spPr/>
      <dgm:t>
        <a:bodyPr/>
        <a:lstStyle/>
        <a:p>
          <a:endParaRPr lang="x-none"/>
        </a:p>
      </dgm:t>
    </dgm:pt>
    <dgm:pt modelId="{CB149B7B-48AF-4901-82EE-0F1202272096}" type="pres">
      <dgm:prSet presAssocID="{CD1236D1-BB74-4A8E-8280-96C3353F0BD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FDF198-B5BC-456B-8598-1291A51807B4}" type="pres">
      <dgm:prSet presAssocID="{CD1236D1-BB74-4A8E-8280-96C3353F0BDB}" presName="dummyMaxCanvas" presStyleCnt="0">
        <dgm:presLayoutVars/>
      </dgm:prSet>
      <dgm:spPr/>
    </dgm:pt>
    <dgm:pt modelId="{DEDF941F-9EBE-4585-8456-6C041D01C609}" type="pres">
      <dgm:prSet presAssocID="{CD1236D1-BB74-4A8E-8280-96C3353F0BDB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A43486-5CE0-466D-99DA-A40C2807BCD1}" type="pres">
      <dgm:prSet presAssocID="{CD1236D1-BB74-4A8E-8280-96C3353F0BDB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7C6F48-2947-414B-920D-6DB53364C283}" type="pres">
      <dgm:prSet presAssocID="{CD1236D1-BB74-4A8E-8280-96C3353F0BDB}" presName="FiveNodes_3" presStyleLbl="node1" presStyleIdx="2" presStyleCnt="5" custLinFactNeighborY="-14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76FBB-13A1-4FA7-9E28-9CA344135707}" type="pres">
      <dgm:prSet presAssocID="{CD1236D1-BB74-4A8E-8280-96C3353F0BDB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75B4C5-68F2-474B-A78A-77EEE896DEA8}" type="pres">
      <dgm:prSet presAssocID="{CD1236D1-BB74-4A8E-8280-96C3353F0BDB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01772-391C-40AC-85B5-AF69BEBD748A}" type="pres">
      <dgm:prSet presAssocID="{CD1236D1-BB74-4A8E-8280-96C3353F0BDB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C5936B-38D0-4D8B-A61E-3CA03B5569E0}" type="pres">
      <dgm:prSet presAssocID="{CD1236D1-BB74-4A8E-8280-96C3353F0BDB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3E2B4-D89F-48B3-A175-6481DDDB5FEF}" type="pres">
      <dgm:prSet presAssocID="{CD1236D1-BB74-4A8E-8280-96C3353F0BDB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BB8A3-E1F5-4CFF-A1AD-254FE5E01965}" type="pres">
      <dgm:prSet presAssocID="{CD1236D1-BB74-4A8E-8280-96C3353F0BDB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E8EF2-7A88-4237-BDB4-CDE30F18AE6F}" type="pres">
      <dgm:prSet presAssocID="{CD1236D1-BB74-4A8E-8280-96C3353F0BDB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627B7-DFFF-47C0-B571-C89893ED2F99}" type="pres">
      <dgm:prSet presAssocID="{CD1236D1-BB74-4A8E-8280-96C3353F0BDB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F2686-6630-48EA-AE31-0B7B23649DDC}" type="pres">
      <dgm:prSet presAssocID="{CD1236D1-BB74-4A8E-8280-96C3353F0BDB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E810B-EFDF-4BB9-8210-9BCFF7C5B57F}" type="pres">
      <dgm:prSet presAssocID="{CD1236D1-BB74-4A8E-8280-96C3353F0BDB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14795-ECB5-43F8-AA4F-CE2024D7563A}" type="pres">
      <dgm:prSet presAssocID="{CD1236D1-BB74-4A8E-8280-96C3353F0BDB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D00ADF-9D03-4754-BD83-C12F1F13183A}" srcId="{CD1236D1-BB74-4A8E-8280-96C3353F0BDB}" destId="{3CFCBC5E-4597-4DED-9727-65F5744101A9}" srcOrd="0" destOrd="0" parTransId="{87827540-9C5C-4323-93DA-AE751131D325}" sibTransId="{E48A205A-F45A-4A1F-827F-F4E0F8B2CCC9}"/>
    <dgm:cxn modelId="{D99C30DF-49F9-43AF-938D-1A3BB9CB16A1}" type="presOf" srcId="{3CFCBC5E-4597-4DED-9727-65F5744101A9}" destId="{5E6E8EF2-7A88-4237-BDB4-CDE30F18AE6F}" srcOrd="1" destOrd="0" presId="urn:microsoft.com/office/officeart/2005/8/layout/vProcess5"/>
    <dgm:cxn modelId="{84A260D9-BD6F-4860-BB65-680FD91DD16A}" srcId="{CD1236D1-BB74-4A8E-8280-96C3353F0BDB}" destId="{D4D8B2B8-3F20-41B6-BF80-4F68E1B32732}" srcOrd="1" destOrd="0" parTransId="{E8B3FEE4-B0FA-4E68-A92D-44B5A191865B}" sibTransId="{4F6D6A7E-B140-4875-AE83-93E496991E1F}"/>
    <dgm:cxn modelId="{A3CAB0D4-ECD9-4A27-A1D3-B44AF2DD048E}" type="presOf" srcId="{E48A205A-F45A-4A1F-827F-F4E0F8B2CCC9}" destId="{6B401772-391C-40AC-85B5-AF69BEBD748A}" srcOrd="0" destOrd="0" presId="urn:microsoft.com/office/officeart/2005/8/layout/vProcess5"/>
    <dgm:cxn modelId="{EB29C02F-4039-45F4-97FD-E2C180C31178}" srcId="{CD1236D1-BB74-4A8E-8280-96C3353F0BDB}" destId="{CD676C6F-4352-4FB7-96D2-BA72D1FC9EBD}" srcOrd="4" destOrd="0" parTransId="{B053B96D-FC4F-4DCC-9A64-EEA91B2B98F7}" sibTransId="{5C5AC741-E8AB-4030-A7A8-2D2A97C60473}"/>
    <dgm:cxn modelId="{E43B39A5-0872-4D4B-B474-52896402AA74}" type="presOf" srcId="{AB0205E1-7D9F-4DAF-BC92-04FE0EF5E730}" destId="{2F4F2686-6630-48EA-AE31-0B7B23649DDC}" srcOrd="1" destOrd="0" presId="urn:microsoft.com/office/officeart/2005/8/layout/vProcess5"/>
    <dgm:cxn modelId="{6E6C2C4E-4D22-437E-B208-0A7D97510496}" type="presOf" srcId="{D4D8B2B8-3F20-41B6-BF80-4F68E1B32732}" destId="{59A43486-5CE0-466D-99DA-A40C2807BCD1}" srcOrd="0" destOrd="0" presId="urn:microsoft.com/office/officeart/2005/8/layout/vProcess5"/>
    <dgm:cxn modelId="{8523B5B8-3DBD-455C-8A27-71FC6BAB1F07}" type="presOf" srcId="{D4D8B2B8-3F20-41B6-BF80-4F68E1B32732}" destId="{AA0627B7-DFFF-47C0-B571-C89893ED2F99}" srcOrd="1" destOrd="0" presId="urn:microsoft.com/office/officeart/2005/8/layout/vProcess5"/>
    <dgm:cxn modelId="{0DE9756E-7831-4450-AB30-E1AEA16EA450}" type="presOf" srcId="{0092285E-1A41-4CF1-A59B-57BD07DDC308}" destId="{3D576FBB-13A1-4FA7-9E28-9CA344135707}" srcOrd="0" destOrd="0" presId="urn:microsoft.com/office/officeart/2005/8/layout/vProcess5"/>
    <dgm:cxn modelId="{34C9E0A2-410E-4702-843C-944EEA74AD3C}" type="presOf" srcId="{25CFD692-9F63-43A2-93B4-88BB95724C8B}" destId="{CD03E2B4-D89F-48B3-A175-6481DDDB5FEF}" srcOrd="0" destOrd="0" presId="urn:microsoft.com/office/officeart/2005/8/layout/vProcess5"/>
    <dgm:cxn modelId="{8D1AAF6A-902F-49C4-B2BD-86E9662901F2}" srcId="{CD1236D1-BB74-4A8E-8280-96C3353F0BDB}" destId="{0092285E-1A41-4CF1-A59B-57BD07DDC308}" srcOrd="3" destOrd="0" parTransId="{FDE781A8-7705-4EBF-888A-7730876DAF1F}" sibTransId="{5D8945AC-D4CB-46BA-8EEC-3C84ED396C2C}"/>
    <dgm:cxn modelId="{604CC43E-558D-457F-AB2E-A0F90E21A94F}" type="presOf" srcId="{CD1236D1-BB74-4A8E-8280-96C3353F0BDB}" destId="{CB149B7B-48AF-4901-82EE-0F1202272096}" srcOrd="0" destOrd="0" presId="urn:microsoft.com/office/officeart/2005/8/layout/vProcess5"/>
    <dgm:cxn modelId="{AC5256A9-4215-4BE8-8982-C6F9E451C543}" type="presOf" srcId="{3CFCBC5E-4597-4DED-9727-65F5744101A9}" destId="{DEDF941F-9EBE-4585-8456-6C041D01C609}" srcOrd="0" destOrd="0" presId="urn:microsoft.com/office/officeart/2005/8/layout/vProcess5"/>
    <dgm:cxn modelId="{50383E89-4B56-4245-88D7-3459589D8230}" type="presOf" srcId="{CD676C6F-4352-4FB7-96D2-BA72D1FC9EBD}" destId="{A6D14795-ECB5-43F8-AA4F-CE2024D7563A}" srcOrd="1" destOrd="0" presId="urn:microsoft.com/office/officeart/2005/8/layout/vProcess5"/>
    <dgm:cxn modelId="{E4149180-2D28-4576-A0A6-B29402B5417F}" type="presOf" srcId="{5D8945AC-D4CB-46BA-8EEC-3C84ED396C2C}" destId="{7EABB8A3-E1F5-4CFF-A1AD-254FE5E01965}" srcOrd="0" destOrd="0" presId="urn:microsoft.com/office/officeart/2005/8/layout/vProcess5"/>
    <dgm:cxn modelId="{D4DC2F53-3421-41D0-92C4-F5D87D20AF13}" type="presOf" srcId="{CD676C6F-4352-4FB7-96D2-BA72D1FC9EBD}" destId="{AA75B4C5-68F2-474B-A78A-77EEE896DEA8}" srcOrd="0" destOrd="0" presId="urn:microsoft.com/office/officeart/2005/8/layout/vProcess5"/>
    <dgm:cxn modelId="{42E2185D-4A7D-48D7-A14E-83DB8B5C5ECB}" type="presOf" srcId="{AB0205E1-7D9F-4DAF-BC92-04FE0EF5E730}" destId="{077C6F48-2947-414B-920D-6DB53364C283}" srcOrd="0" destOrd="0" presId="urn:microsoft.com/office/officeart/2005/8/layout/vProcess5"/>
    <dgm:cxn modelId="{B5572606-4381-4046-9F0F-133254C9EE6A}" type="presOf" srcId="{0092285E-1A41-4CF1-A59B-57BD07DDC308}" destId="{E4DE810B-EFDF-4BB9-8210-9BCFF7C5B57F}" srcOrd="1" destOrd="0" presId="urn:microsoft.com/office/officeart/2005/8/layout/vProcess5"/>
    <dgm:cxn modelId="{446EAA32-3F21-4BBC-A6A9-2F6E57FE315C}" srcId="{CD1236D1-BB74-4A8E-8280-96C3353F0BDB}" destId="{AB0205E1-7D9F-4DAF-BC92-04FE0EF5E730}" srcOrd="2" destOrd="0" parTransId="{DD940476-225F-4067-9413-16B2AA1926EC}" sibTransId="{25CFD692-9F63-43A2-93B4-88BB95724C8B}"/>
    <dgm:cxn modelId="{C708FE7F-0DE3-4FEF-B458-86A3F50A9FAF}" type="presOf" srcId="{4F6D6A7E-B140-4875-AE83-93E496991E1F}" destId="{FFC5936B-38D0-4D8B-A61E-3CA03B5569E0}" srcOrd="0" destOrd="0" presId="urn:microsoft.com/office/officeart/2005/8/layout/vProcess5"/>
    <dgm:cxn modelId="{24F8C073-B80A-44A8-A649-7DB482646D6B}" type="presParOf" srcId="{CB149B7B-48AF-4901-82EE-0F1202272096}" destId="{7FFDF198-B5BC-456B-8598-1291A51807B4}" srcOrd="0" destOrd="0" presId="urn:microsoft.com/office/officeart/2005/8/layout/vProcess5"/>
    <dgm:cxn modelId="{741EAFA2-0822-4644-A65B-41579AFDB12B}" type="presParOf" srcId="{CB149B7B-48AF-4901-82EE-0F1202272096}" destId="{DEDF941F-9EBE-4585-8456-6C041D01C609}" srcOrd="1" destOrd="0" presId="urn:microsoft.com/office/officeart/2005/8/layout/vProcess5"/>
    <dgm:cxn modelId="{13EDA701-56E8-4406-B033-0E8741E73AF0}" type="presParOf" srcId="{CB149B7B-48AF-4901-82EE-0F1202272096}" destId="{59A43486-5CE0-466D-99DA-A40C2807BCD1}" srcOrd="2" destOrd="0" presId="urn:microsoft.com/office/officeart/2005/8/layout/vProcess5"/>
    <dgm:cxn modelId="{96D1CFC7-E3A1-4B85-9ECE-C5AC7D43ED49}" type="presParOf" srcId="{CB149B7B-48AF-4901-82EE-0F1202272096}" destId="{077C6F48-2947-414B-920D-6DB53364C283}" srcOrd="3" destOrd="0" presId="urn:microsoft.com/office/officeart/2005/8/layout/vProcess5"/>
    <dgm:cxn modelId="{5A1F7A44-3995-4E5C-8621-A9197B4CE9C5}" type="presParOf" srcId="{CB149B7B-48AF-4901-82EE-0F1202272096}" destId="{3D576FBB-13A1-4FA7-9E28-9CA344135707}" srcOrd="4" destOrd="0" presId="urn:microsoft.com/office/officeart/2005/8/layout/vProcess5"/>
    <dgm:cxn modelId="{CA2BE410-F7AB-432B-B5CC-F3215D54F1EF}" type="presParOf" srcId="{CB149B7B-48AF-4901-82EE-0F1202272096}" destId="{AA75B4C5-68F2-474B-A78A-77EEE896DEA8}" srcOrd="5" destOrd="0" presId="urn:microsoft.com/office/officeart/2005/8/layout/vProcess5"/>
    <dgm:cxn modelId="{26905B63-436D-483C-9711-B7FAC045734F}" type="presParOf" srcId="{CB149B7B-48AF-4901-82EE-0F1202272096}" destId="{6B401772-391C-40AC-85B5-AF69BEBD748A}" srcOrd="6" destOrd="0" presId="urn:microsoft.com/office/officeart/2005/8/layout/vProcess5"/>
    <dgm:cxn modelId="{2350CF92-6AF3-4250-BD9D-E837CBB03E82}" type="presParOf" srcId="{CB149B7B-48AF-4901-82EE-0F1202272096}" destId="{FFC5936B-38D0-4D8B-A61E-3CA03B5569E0}" srcOrd="7" destOrd="0" presId="urn:microsoft.com/office/officeart/2005/8/layout/vProcess5"/>
    <dgm:cxn modelId="{D043160E-20DC-43A9-BF1F-9DDAB1723308}" type="presParOf" srcId="{CB149B7B-48AF-4901-82EE-0F1202272096}" destId="{CD03E2B4-D89F-48B3-A175-6481DDDB5FEF}" srcOrd="8" destOrd="0" presId="urn:microsoft.com/office/officeart/2005/8/layout/vProcess5"/>
    <dgm:cxn modelId="{EA31EB14-6CF0-4D8D-AD62-D89B24DD153B}" type="presParOf" srcId="{CB149B7B-48AF-4901-82EE-0F1202272096}" destId="{7EABB8A3-E1F5-4CFF-A1AD-254FE5E01965}" srcOrd="9" destOrd="0" presId="urn:microsoft.com/office/officeart/2005/8/layout/vProcess5"/>
    <dgm:cxn modelId="{A9BD6318-27F3-4F5B-A731-896089FE66EA}" type="presParOf" srcId="{CB149B7B-48AF-4901-82EE-0F1202272096}" destId="{5E6E8EF2-7A88-4237-BDB4-CDE30F18AE6F}" srcOrd="10" destOrd="0" presId="urn:microsoft.com/office/officeart/2005/8/layout/vProcess5"/>
    <dgm:cxn modelId="{6B9D414A-F65C-43E3-B018-7174B53ACD09}" type="presParOf" srcId="{CB149B7B-48AF-4901-82EE-0F1202272096}" destId="{AA0627B7-DFFF-47C0-B571-C89893ED2F99}" srcOrd="11" destOrd="0" presId="urn:microsoft.com/office/officeart/2005/8/layout/vProcess5"/>
    <dgm:cxn modelId="{72DCE89F-0624-4FE1-888D-7B4D17215220}" type="presParOf" srcId="{CB149B7B-48AF-4901-82EE-0F1202272096}" destId="{2F4F2686-6630-48EA-AE31-0B7B23649DDC}" srcOrd="12" destOrd="0" presId="urn:microsoft.com/office/officeart/2005/8/layout/vProcess5"/>
    <dgm:cxn modelId="{398041B2-3265-414B-A3F0-D3213729AC29}" type="presParOf" srcId="{CB149B7B-48AF-4901-82EE-0F1202272096}" destId="{E4DE810B-EFDF-4BB9-8210-9BCFF7C5B57F}" srcOrd="13" destOrd="0" presId="urn:microsoft.com/office/officeart/2005/8/layout/vProcess5"/>
    <dgm:cxn modelId="{F5B87B21-54EC-43C3-B924-0C2CA780C2F6}" type="presParOf" srcId="{CB149B7B-48AF-4901-82EE-0F1202272096}" destId="{A6D14795-ECB5-43F8-AA4F-CE2024D7563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8F886C-6E86-4FBD-8C36-7274EB2A8C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560508-C0D4-41BE-880B-4174B49EED19}">
      <dgm:prSet custT="1"/>
      <dgm:spPr/>
      <dgm:t>
        <a:bodyPr/>
        <a:lstStyle/>
        <a:p>
          <a:r>
            <a:rPr lang="ru-RU" sz="1800" dirty="0" err="1"/>
            <a:t>заснування</a:t>
          </a:r>
          <a:r>
            <a:rPr lang="ru-RU" sz="1800" dirty="0"/>
            <a:t> перших </a:t>
          </a:r>
          <a:r>
            <a:rPr lang="ru-RU" sz="1800" dirty="0" err="1"/>
            <a:t>спеціалізованих</a:t>
          </a:r>
          <a:r>
            <a:rPr lang="ru-RU" sz="1800" dirty="0"/>
            <a:t> </a:t>
          </a:r>
          <a:r>
            <a:rPr lang="ru-RU" sz="1800" dirty="0" err="1"/>
            <a:t>закладів</a:t>
          </a:r>
          <a:r>
            <a:rPr lang="ru-RU" sz="1800" dirty="0"/>
            <a:t> </a:t>
          </a:r>
          <a:r>
            <a:rPr lang="ru-RU" sz="1800" dirty="0" err="1"/>
            <a:t>природничо-математичного</a:t>
          </a:r>
          <a:r>
            <a:rPr lang="ru-RU" sz="1800" dirty="0"/>
            <a:t> </a:t>
          </a:r>
          <a:r>
            <a:rPr lang="ru-RU" sz="1800" dirty="0" err="1"/>
            <a:t>напряму</a:t>
          </a:r>
          <a:r>
            <a:rPr lang="ru-RU" sz="1600" dirty="0"/>
            <a:t>, </a:t>
          </a:r>
          <a:endParaRPr lang="en-US" sz="1600" dirty="0"/>
        </a:p>
      </dgm:t>
    </dgm:pt>
    <dgm:pt modelId="{5B88FD18-BAD4-46E4-AC81-AA413AFCC9BB}" type="parTrans" cxnId="{3022A0F4-5102-4ECC-AC80-E404C55F4180}">
      <dgm:prSet/>
      <dgm:spPr/>
      <dgm:t>
        <a:bodyPr/>
        <a:lstStyle/>
        <a:p>
          <a:endParaRPr lang="en-US"/>
        </a:p>
      </dgm:t>
    </dgm:pt>
    <dgm:pt modelId="{33FD52D9-8BA4-4C67-BC3A-1826F3556480}" type="sibTrans" cxnId="{3022A0F4-5102-4ECC-AC80-E404C55F4180}">
      <dgm:prSet/>
      <dgm:spPr/>
      <dgm:t>
        <a:bodyPr/>
        <a:lstStyle/>
        <a:p>
          <a:endParaRPr lang="en-US"/>
        </a:p>
      </dgm:t>
    </dgm:pt>
    <dgm:pt modelId="{86984C8C-56AC-4877-B124-D204B3B94090}">
      <dgm:prSet/>
      <dgm:spPr/>
      <dgm:t>
        <a:bodyPr/>
        <a:lstStyle/>
        <a:p>
          <a:r>
            <a:rPr lang="ru-RU" b="1" dirty="0" err="1"/>
            <a:t>створення</a:t>
          </a:r>
          <a:r>
            <a:rPr lang="ru-RU" b="1" dirty="0"/>
            <a:t> </a:t>
          </a:r>
          <a:r>
            <a:rPr lang="ru-RU" b="1" dirty="0" err="1"/>
            <a:t>професійних</a:t>
          </a:r>
          <a:r>
            <a:rPr lang="ru-RU" b="1" dirty="0"/>
            <a:t> </a:t>
          </a:r>
          <a:r>
            <a:rPr lang="ru-RU" b="1" dirty="0" err="1"/>
            <a:t>організацій</a:t>
          </a:r>
          <a:r>
            <a:rPr lang="ru-RU" b="1" dirty="0"/>
            <a:t> </a:t>
          </a:r>
          <a:r>
            <a:rPr lang="ru-RU" b="1" dirty="0" err="1"/>
            <a:t>відповідного</a:t>
          </a:r>
          <a:r>
            <a:rPr lang="ru-RU" b="1" dirty="0"/>
            <a:t> </a:t>
          </a:r>
          <a:r>
            <a:rPr lang="ru-RU" b="1" dirty="0" err="1"/>
            <a:t>напряму</a:t>
          </a:r>
          <a:r>
            <a:rPr lang="ru-RU" b="1" dirty="0"/>
            <a:t> (</a:t>
          </a:r>
          <a:r>
            <a:rPr lang="ru-RU" b="1" dirty="0" err="1"/>
            <a:t>Національного</a:t>
          </a:r>
          <a:r>
            <a:rPr lang="ru-RU" b="1" dirty="0"/>
            <a:t> </a:t>
          </a:r>
          <a:r>
            <a:rPr lang="ru-RU" b="1" dirty="0" err="1"/>
            <a:t>наукового</a:t>
          </a:r>
          <a:r>
            <a:rPr lang="ru-RU" b="1" dirty="0"/>
            <a:t> фонду, </a:t>
          </a:r>
          <a:r>
            <a:rPr lang="ru-RU" b="1" dirty="0" err="1"/>
            <a:t>Американського</a:t>
          </a:r>
          <a:r>
            <a:rPr lang="ru-RU" b="1" dirty="0"/>
            <a:t> </a:t>
          </a:r>
          <a:r>
            <a:rPr lang="ru-RU" b="1" dirty="0" err="1"/>
            <a:t>астронавтичного</a:t>
          </a:r>
          <a:r>
            <a:rPr lang="ru-RU" b="1" dirty="0"/>
            <a:t> </a:t>
          </a:r>
          <a:r>
            <a:rPr lang="ru-RU" b="1" dirty="0" err="1"/>
            <a:t>товариства</a:t>
          </a:r>
          <a:r>
            <a:rPr lang="ru-RU" b="1" dirty="0"/>
            <a:t>, </a:t>
          </a:r>
          <a:r>
            <a:rPr lang="ru-RU" b="1" dirty="0" err="1"/>
            <a:t>Американського</a:t>
          </a:r>
          <a:r>
            <a:rPr lang="ru-RU" b="1" dirty="0"/>
            <a:t> </a:t>
          </a:r>
          <a:r>
            <a:rPr lang="ru-RU" b="1" dirty="0" err="1"/>
            <a:t>астрономічного</a:t>
          </a:r>
          <a:r>
            <a:rPr lang="ru-RU" b="1" dirty="0"/>
            <a:t> </a:t>
          </a:r>
          <a:r>
            <a:rPr lang="ru-RU" b="1" dirty="0" err="1"/>
            <a:t>товариства</a:t>
          </a:r>
          <a:r>
            <a:rPr lang="ru-RU" b="1" dirty="0"/>
            <a:t>, </a:t>
          </a:r>
          <a:r>
            <a:rPr lang="ru-RU" b="1" dirty="0" err="1"/>
            <a:t>Американського</a:t>
          </a:r>
          <a:r>
            <a:rPr lang="ru-RU" b="1" dirty="0"/>
            <a:t> </a:t>
          </a:r>
          <a:r>
            <a:rPr lang="ru-RU" b="1" dirty="0" err="1"/>
            <a:t>математичного</a:t>
          </a:r>
          <a:r>
            <a:rPr lang="ru-RU" b="1" dirty="0"/>
            <a:t> </a:t>
          </a:r>
          <a:r>
            <a:rPr lang="ru-RU" b="1" dirty="0" err="1"/>
            <a:t>товариства</a:t>
          </a:r>
          <a:r>
            <a:rPr lang="ru-RU" b="1" dirty="0"/>
            <a:t>, </a:t>
          </a:r>
          <a:r>
            <a:rPr lang="ru-RU" b="1" dirty="0" err="1"/>
            <a:t>Американського</a:t>
          </a:r>
          <a:r>
            <a:rPr lang="ru-RU" b="1" dirty="0"/>
            <a:t> </a:t>
          </a:r>
          <a:r>
            <a:rPr lang="ru-RU" b="1" dirty="0" err="1"/>
            <a:t>товариства</a:t>
          </a:r>
          <a:r>
            <a:rPr lang="ru-RU" b="1" dirty="0"/>
            <a:t> </a:t>
          </a:r>
          <a:r>
            <a:rPr lang="ru-RU" b="1" dirty="0" err="1"/>
            <a:t>інженерної</a:t>
          </a:r>
          <a:r>
            <a:rPr lang="ru-RU" b="1" dirty="0"/>
            <a:t> </a:t>
          </a:r>
          <a:r>
            <a:rPr lang="ru-RU" b="1" dirty="0" err="1"/>
            <a:t>освіти</a:t>
          </a:r>
          <a:r>
            <a:rPr lang="ru-RU" b="1" dirty="0"/>
            <a:t>, </a:t>
          </a:r>
          <a:r>
            <a:rPr lang="ru-RU" b="1" dirty="0" err="1"/>
            <a:t>Американської</a:t>
          </a:r>
          <a:r>
            <a:rPr lang="ru-RU" b="1" dirty="0"/>
            <a:t> </a:t>
          </a:r>
          <a:r>
            <a:rPr lang="ru-RU" b="1" dirty="0" err="1"/>
            <a:t>асоціації</a:t>
          </a:r>
          <a:r>
            <a:rPr lang="ru-RU" b="1" dirty="0"/>
            <a:t> статистики та </a:t>
          </a:r>
          <a:r>
            <a:rPr lang="ru-RU" b="1" dirty="0" err="1"/>
            <a:t>багатьох</a:t>
          </a:r>
          <a:r>
            <a:rPr lang="ru-RU" b="1" dirty="0"/>
            <a:t> </a:t>
          </a:r>
          <a:r>
            <a:rPr lang="ru-RU" b="1" dirty="0" err="1"/>
            <a:t>інших</a:t>
          </a:r>
          <a:r>
            <a:rPr lang="ru-RU" b="1" dirty="0"/>
            <a:t>), </a:t>
          </a:r>
          <a:endParaRPr lang="en-US" b="1" dirty="0"/>
        </a:p>
      </dgm:t>
    </dgm:pt>
    <dgm:pt modelId="{102809AB-9C86-4384-A203-EF58D9721D08}" type="parTrans" cxnId="{DC3B5597-EE35-470A-AA50-B84E2B98C20F}">
      <dgm:prSet/>
      <dgm:spPr/>
      <dgm:t>
        <a:bodyPr/>
        <a:lstStyle/>
        <a:p>
          <a:endParaRPr lang="en-US"/>
        </a:p>
      </dgm:t>
    </dgm:pt>
    <dgm:pt modelId="{02C52530-DBB3-424E-9DB3-80679A0493AB}" type="sibTrans" cxnId="{DC3B5597-EE35-470A-AA50-B84E2B98C20F}">
      <dgm:prSet/>
      <dgm:spPr/>
      <dgm:t>
        <a:bodyPr/>
        <a:lstStyle/>
        <a:p>
          <a:endParaRPr lang="en-US"/>
        </a:p>
      </dgm:t>
    </dgm:pt>
    <dgm:pt modelId="{20A50C44-8418-4116-B1ED-47FB5583B818}">
      <dgm:prSet custT="1"/>
      <dgm:spPr/>
      <dgm:t>
        <a:bodyPr/>
        <a:lstStyle/>
        <a:p>
          <a:r>
            <a:rPr lang="ru-RU" sz="1800" dirty="0" err="1"/>
            <a:t>актуалізація</a:t>
          </a:r>
          <a:r>
            <a:rPr lang="ru-RU" sz="1800" dirty="0"/>
            <a:t> </a:t>
          </a:r>
          <a:r>
            <a:rPr lang="ru-RU" sz="1800" dirty="0" err="1"/>
            <a:t>наукових</a:t>
          </a:r>
          <a:r>
            <a:rPr lang="ru-RU" sz="1800" dirty="0"/>
            <a:t> </a:t>
          </a:r>
          <a:r>
            <a:rPr lang="ru-RU" sz="1800" dirty="0" err="1"/>
            <a:t>досліджень</a:t>
          </a:r>
          <a:endParaRPr lang="en-US" sz="1800" dirty="0"/>
        </a:p>
      </dgm:t>
    </dgm:pt>
    <dgm:pt modelId="{D4F0DBA9-D24E-4FC7-A896-2D182CAE402E}" type="parTrans" cxnId="{94A42A45-B13B-4FC3-9A42-189361C3DCDD}">
      <dgm:prSet/>
      <dgm:spPr/>
      <dgm:t>
        <a:bodyPr/>
        <a:lstStyle/>
        <a:p>
          <a:endParaRPr lang="en-US"/>
        </a:p>
      </dgm:t>
    </dgm:pt>
    <dgm:pt modelId="{D719BB67-48D8-4083-A8A6-0C17690B25A6}" type="sibTrans" cxnId="{94A42A45-B13B-4FC3-9A42-189361C3DCDD}">
      <dgm:prSet/>
      <dgm:spPr/>
      <dgm:t>
        <a:bodyPr/>
        <a:lstStyle/>
        <a:p>
          <a:endParaRPr lang="en-US"/>
        </a:p>
      </dgm:t>
    </dgm:pt>
    <dgm:pt modelId="{0F5EF322-F43D-46D6-A6B5-7F7C094677EF}" type="pres">
      <dgm:prSet presAssocID="{4E8F886C-6E86-4FBD-8C36-7274EB2A8C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FA28F6-2CED-4635-A037-C3CB4F2F69FF}" type="pres">
      <dgm:prSet presAssocID="{9C560508-C0D4-41BE-880B-4174B49EED19}" presName="parentText" presStyleLbl="node1" presStyleIdx="0" presStyleCnt="3" custScaleY="1308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E3BD7-0B6F-4C57-B579-1E22B1424328}" type="pres">
      <dgm:prSet presAssocID="{33FD52D9-8BA4-4C67-BC3A-1826F3556480}" presName="spacer" presStyleCnt="0"/>
      <dgm:spPr/>
    </dgm:pt>
    <dgm:pt modelId="{1281ECBD-0631-48A4-ACD1-B5CBDA31273B}" type="pres">
      <dgm:prSet presAssocID="{86984C8C-56AC-4877-B124-D204B3B9409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58C35-179B-437E-9F64-0EF34097B73A}" type="pres">
      <dgm:prSet presAssocID="{02C52530-DBB3-424E-9DB3-80679A0493AB}" presName="spacer" presStyleCnt="0"/>
      <dgm:spPr/>
    </dgm:pt>
    <dgm:pt modelId="{FA5637D8-2610-42CA-8FC8-CA0075BAEF79}" type="pres">
      <dgm:prSet presAssocID="{20A50C44-8418-4116-B1ED-47FB5583B818}" presName="parentText" presStyleLbl="node1" presStyleIdx="2" presStyleCnt="3" custScaleY="872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7E4965-3969-4F26-83C3-95573928426F}" type="presOf" srcId="{9C560508-C0D4-41BE-880B-4174B49EED19}" destId="{C4FA28F6-2CED-4635-A037-C3CB4F2F69FF}" srcOrd="0" destOrd="0" presId="urn:microsoft.com/office/officeart/2005/8/layout/vList2"/>
    <dgm:cxn modelId="{DC3B5597-EE35-470A-AA50-B84E2B98C20F}" srcId="{4E8F886C-6E86-4FBD-8C36-7274EB2A8CA2}" destId="{86984C8C-56AC-4877-B124-D204B3B94090}" srcOrd="1" destOrd="0" parTransId="{102809AB-9C86-4384-A203-EF58D9721D08}" sibTransId="{02C52530-DBB3-424E-9DB3-80679A0493AB}"/>
    <dgm:cxn modelId="{3022A0F4-5102-4ECC-AC80-E404C55F4180}" srcId="{4E8F886C-6E86-4FBD-8C36-7274EB2A8CA2}" destId="{9C560508-C0D4-41BE-880B-4174B49EED19}" srcOrd="0" destOrd="0" parTransId="{5B88FD18-BAD4-46E4-AC81-AA413AFCC9BB}" sibTransId="{33FD52D9-8BA4-4C67-BC3A-1826F3556480}"/>
    <dgm:cxn modelId="{F17C40B9-4347-47DB-9514-B46533B3E8B1}" type="presOf" srcId="{86984C8C-56AC-4877-B124-D204B3B94090}" destId="{1281ECBD-0631-48A4-ACD1-B5CBDA31273B}" srcOrd="0" destOrd="0" presId="urn:microsoft.com/office/officeart/2005/8/layout/vList2"/>
    <dgm:cxn modelId="{94A42A45-B13B-4FC3-9A42-189361C3DCDD}" srcId="{4E8F886C-6E86-4FBD-8C36-7274EB2A8CA2}" destId="{20A50C44-8418-4116-B1ED-47FB5583B818}" srcOrd="2" destOrd="0" parTransId="{D4F0DBA9-D24E-4FC7-A896-2D182CAE402E}" sibTransId="{D719BB67-48D8-4083-A8A6-0C17690B25A6}"/>
    <dgm:cxn modelId="{13A4328B-A767-4DFB-AB01-478C629E157E}" type="presOf" srcId="{20A50C44-8418-4116-B1ED-47FB5583B818}" destId="{FA5637D8-2610-42CA-8FC8-CA0075BAEF79}" srcOrd="0" destOrd="0" presId="urn:microsoft.com/office/officeart/2005/8/layout/vList2"/>
    <dgm:cxn modelId="{1F9693BD-EC92-432E-B04B-24D3648B0B7E}" type="presOf" srcId="{4E8F886C-6E86-4FBD-8C36-7274EB2A8CA2}" destId="{0F5EF322-F43D-46D6-A6B5-7F7C094677EF}" srcOrd="0" destOrd="0" presId="urn:microsoft.com/office/officeart/2005/8/layout/vList2"/>
    <dgm:cxn modelId="{A629FDEA-6F10-49CC-ADEB-2CC18817F94D}" type="presParOf" srcId="{0F5EF322-F43D-46D6-A6B5-7F7C094677EF}" destId="{C4FA28F6-2CED-4635-A037-C3CB4F2F69FF}" srcOrd="0" destOrd="0" presId="urn:microsoft.com/office/officeart/2005/8/layout/vList2"/>
    <dgm:cxn modelId="{7216E551-C639-4CC4-B4D7-EDD277788E55}" type="presParOf" srcId="{0F5EF322-F43D-46D6-A6B5-7F7C094677EF}" destId="{5B5E3BD7-0B6F-4C57-B579-1E22B1424328}" srcOrd="1" destOrd="0" presId="urn:microsoft.com/office/officeart/2005/8/layout/vList2"/>
    <dgm:cxn modelId="{BCD40A21-275A-4DE5-9B0C-2ABA47B0F86C}" type="presParOf" srcId="{0F5EF322-F43D-46D6-A6B5-7F7C094677EF}" destId="{1281ECBD-0631-48A4-ACD1-B5CBDA31273B}" srcOrd="2" destOrd="0" presId="urn:microsoft.com/office/officeart/2005/8/layout/vList2"/>
    <dgm:cxn modelId="{1C01491D-96EB-4D4F-BB7A-BB876DA9D1A1}" type="presParOf" srcId="{0F5EF322-F43D-46D6-A6B5-7F7C094677EF}" destId="{5BF58C35-179B-437E-9F64-0EF34097B73A}" srcOrd="3" destOrd="0" presId="urn:microsoft.com/office/officeart/2005/8/layout/vList2"/>
    <dgm:cxn modelId="{75E9AF34-2C19-4A08-9834-00A8F2BF38C0}" type="presParOf" srcId="{0F5EF322-F43D-46D6-A6B5-7F7C094677EF}" destId="{FA5637D8-2610-42CA-8FC8-CA0075BAEF7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431B74-9831-4188-8BFB-1FCBEA2E54A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A1B7CE-10EA-4F0E-9E7E-F6103E0BB32F}">
      <dgm:prSet/>
      <dgm:spPr/>
      <dgm:t>
        <a:bodyPr/>
        <a:lstStyle/>
        <a:p>
          <a:r>
            <a:rPr lang="ru-RU"/>
            <a:t>І етап (1958-1988 рр.) – легітимізації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F0E5FD6-7A75-4070-9173-EEC5F9FA12A0}" type="parTrans" cxnId="{B23D38A6-E69B-4B94-9D68-53F114279B90}">
      <dgm:prSet/>
      <dgm:spPr/>
      <dgm:t>
        <a:bodyPr/>
        <a:lstStyle/>
        <a:p>
          <a:endParaRPr lang="en-US"/>
        </a:p>
      </dgm:t>
    </dgm:pt>
    <dgm:pt modelId="{828A7704-96D4-4065-8795-7F5386798A61}" type="sibTrans" cxnId="{B23D38A6-E69B-4B94-9D68-53F114279B90}">
      <dgm:prSet/>
      <dgm:spPr/>
      <dgm:t>
        <a:bodyPr/>
        <a:lstStyle/>
        <a:p>
          <a:endParaRPr lang="en-US"/>
        </a:p>
      </dgm:t>
    </dgm:pt>
    <dgm:pt modelId="{1A19477F-B4F0-47DB-A46B-BA307B422497}">
      <dgm:prSet/>
      <dgm:spPr/>
      <dgm:t>
        <a:bodyPr/>
        <a:lstStyle/>
        <a:p>
          <a:r>
            <a:rPr lang="ru-RU"/>
            <a:t>ІІ етап (1989-2000 рр.) – стандартизації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6A5A3E6-7B44-44FC-852D-9819B9E50C9F}" type="parTrans" cxnId="{E89BC98C-03D0-458C-A540-8B79DB3F24AD}">
      <dgm:prSet/>
      <dgm:spPr/>
      <dgm:t>
        <a:bodyPr/>
        <a:lstStyle/>
        <a:p>
          <a:endParaRPr lang="en-US"/>
        </a:p>
      </dgm:t>
    </dgm:pt>
    <dgm:pt modelId="{08A62C78-E496-46E4-8684-247D3E6AF333}" type="sibTrans" cxnId="{E89BC98C-03D0-458C-A540-8B79DB3F24AD}">
      <dgm:prSet/>
      <dgm:spPr/>
      <dgm:t>
        <a:bodyPr/>
        <a:lstStyle/>
        <a:p>
          <a:endParaRPr lang="en-US"/>
        </a:p>
      </dgm:t>
    </dgm:pt>
    <dgm:pt modelId="{A668A2E7-DF59-42AE-B7CE-47B8B18593BA}">
      <dgm:prSet/>
      <dgm:spPr/>
      <dgm:t>
        <a:bodyPr/>
        <a:lstStyle/>
        <a:p>
          <a:r>
            <a:rPr lang="ru-RU"/>
            <a:t>ІІІ етап (2001-2010 рр.) – концептуалізації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26D65970-E76C-4D89-BC2C-78F87AC5958B}" type="parTrans" cxnId="{E6EEE8B2-71D4-461E-ABA9-64EA4CD18373}">
      <dgm:prSet/>
      <dgm:spPr/>
      <dgm:t>
        <a:bodyPr/>
        <a:lstStyle/>
        <a:p>
          <a:endParaRPr lang="en-US"/>
        </a:p>
      </dgm:t>
    </dgm:pt>
    <dgm:pt modelId="{16D7DC9A-66CE-4128-8FF1-5D5B37DFDF91}" type="sibTrans" cxnId="{E6EEE8B2-71D4-461E-ABA9-64EA4CD18373}">
      <dgm:prSet/>
      <dgm:spPr/>
      <dgm:t>
        <a:bodyPr/>
        <a:lstStyle/>
        <a:p>
          <a:endParaRPr lang="en-US"/>
        </a:p>
      </dgm:t>
    </dgm:pt>
    <dgm:pt modelId="{02AF209D-04AD-42D2-8BDD-21A72B245249}">
      <dgm:prSet/>
      <dgm:spPr/>
      <dgm:t>
        <a:bodyPr/>
        <a:lstStyle/>
        <a:p>
          <a:r>
            <a:rPr lang="en-GB"/>
            <a:t>IV </a:t>
          </a:r>
          <a:r>
            <a:rPr lang="ru-RU"/>
            <a:t>етап (2011 р. – дотепер) – системної реалізації </a:t>
          </a:r>
          <a:r>
            <a:rPr lang="en-GB"/>
            <a:t>STEM-</a:t>
          </a:r>
          <a:r>
            <a:rPr lang="ru-RU"/>
            <a:t>освіти</a:t>
          </a:r>
          <a:endParaRPr lang="en-US"/>
        </a:p>
      </dgm:t>
    </dgm:pt>
    <dgm:pt modelId="{3B0B940B-9CE2-4340-88FA-F4C40B55AEC3}" type="parTrans" cxnId="{145B148E-D090-43EF-B2B0-67E8FE8BE093}">
      <dgm:prSet/>
      <dgm:spPr/>
      <dgm:t>
        <a:bodyPr/>
        <a:lstStyle/>
        <a:p>
          <a:endParaRPr lang="en-US"/>
        </a:p>
      </dgm:t>
    </dgm:pt>
    <dgm:pt modelId="{4A657C22-9229-4B78-947E-DFC39657E08B}" type="sibTrans" cxnId="{145B148E-D090-43EF-B2B0-67E8FE8BE093}">
      <dgm:prSet/>
      <dgm:spPr/>
      <dgm:t>
        <a:bodyPr/>
        <a:lstStyle/>
        <a:p>
          <a:endParaRPr lang="en-US"/>
        </a:p>
      </dgm:t>
    </dgm:pt>
    <dgm:pt modelId="{ACF7B533-6D5B-4106-9321-A480981C8E14}" type="pres">
      <dgm:prSet presAssocID="{50431B74-9831-4188-8BFB-1FCBEA2E54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F0BDF9-606A-4C60-B0D9-306E4D72E9D5}" type="pres">
      <dgm:prSet presAssocID="{BCA1B7CE-10EA-4F0E-9E7E-F6103E0BB32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53995-DB8B-46A4-81B9-7362E1046B09}" type="pres">
      <dgm:prSet presAssocID="{828A7704-96D4-4065-8795-7F5386798A61}" presName="spacer" presStyleCnt="0"/>
      <dgm:spPr/>
    </dgm:pt>
    <dgm:pt modelId="{5D62FF05-72A8-459E-9A77-6CF3D3457EE5}" type="pres">
      <dgm:prSet presAssocID="{1A19477F-B4F0-47DB-A46B-BA307B42249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B589F-896C-4D93-B939-718EAD9B12AD}" type="pres">
      <dgm:prSet presAssocID="{08A62C78-E496-46E4-8684-247D3E6AF333}" presName="spacer" presStyleCnt="0"/>
      <dgm:spPr/>
    </dgm:pt>
    <dgm:pt modelId="{AAC9768B-4DF7-4354-8403-F6DEF8A132E8}" type="pres">
      <dgm:prSet presAssocID="{A668A2E7-DF59-42AE-B7CE-47B8B18593B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09195-94A9-45FC-B3A5-F15927BEB032}" type="pres">
      <dgm:prSet presAssocID="{16D7DC9A-66CE-4128-8FF1-5D5B37DFDF91}" presName="spacer" presStyleCnt="0"/>
      <dgm:spPr/>
    </dgm:pt>
    <dgm:pt modelId="{B940F4E5-EAD8-4B92-8819-910F3FA48458}" type="pres">
      <dgm:prSet presAssocID="{02AF209D-04AD-42D2-8BDD-21A72B24524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A97CA1-DD6D-43D0-BAFB-2DBC416E1210}" type="presOf" srcId="{BCA1B7CE-10EA-4F0E-9E7E-F6103E0BB32F}" destId="{9CF0BDF9-606A-4C60-B0D9-306E4D72E9D5}" srcOrd="0" destOrd="0" presId="urn:microsoft.com/office/officeart/2005/8/layout/vList2"/>
    <dgm:cxn modelId="{46DFD218-D24F-4315-915E-E887E026CA48}" type="presOf" srcId="{50431B74-9831-4188-8BFB-1FCBEA2E54A7}" destId="{ACF7B533-6D5B-4106-9321-A480981C8E14}" srcOrd="0" destOrd="0" presId="urn:microsoft.com/office/officeart/2005/8/layout/vList2"/>
    <dgm:cxn modelId="{B4D20697-71B4-4856-AA40-A85438665E50}" type="presOf" srcId="{A668A2E7-DF59-42AE-B7CE-47B8B18593BA}" destId="{AAC9768B-4DF7-4354-8403-F6DEF8A132E8}" srcOrd="0" destOrd="0" presId="urn:microsoft.com/office/officeart/2005/8/layout/vList2"/>
    <dgm:cxn modelId="{B23D38A6-E69B-4B94-9D68-53F114279B90}" srcId="{50431B74-9831-4188-8BFB-1FCBEA2E54A7}" destId="{BCA1B7CE-10EA-4F0E-9E7E-F6103E0BB32F}" srcOrd="0" destOrd="0" parTransId="{4F0E5FD6-7A75-4070-9173-EEC5F9FA12A0}" sibTransId="{828A7704-96D4-4065-8795-7F5386798A61}"/>
    <dgm:cxn modelId="{7E0C2328-62DC-4432-BD4D-6D82EA6E3618}" type="presOf" srcId="{02AF209D-04AD-42D2-8BDD-21A72B245249}" destId="{B940F4E5-EAD8-4B92-8819-910F3FA48458}" srcOrd="0" destOrd="0" presId="urn:microsoft.com/office/officeart/2005/8/layout/vList2"/>
    <dgm:cxn modelId="{145B148E-D090-43EF-B2B0-67E8FE8BE093}" srcId="{50431B74-9831-4188-8BFB-1FCBEA2E54A7}" destId="{02AF209D-04AD-42D2-8BDD-21A72B245249}" srcOrd="3" destOrd="0" parTransId="{3B0B940B-9CE2-4340-88FA-F4C40B55AEC3}" sibTransId="{4A657C22-9229-4B78-947E-DFC39657E08B}"/>
    <dgm:cxn modelId="{E89BC98C-03D0-458C-A540-8B79DB3F24AD}" srcId="{50431B74-9831-4188-8BFB-1FCBEA2E54A7}" destId="{1A19477F-B4F0-47DB-A46B-BA307B422497}" srcOrd="1" destOrd="0" parTransId="{46A5A3E6-7B44-44FC-852D-9819B9E50C9F}" sibTransId="{08A62C78-E496-46E4-8684-247D3E6AF333}"/>
    <dgm:cxn modelId="{332CE9E7-E21E-49CB-BDE9-6FB97B0C25F7}" type="presOf" srcId="{1A19477F-B4F0-47DB-A46B-BA307B422497}" destId="{5D62FF05-72A8-459E-9A77-6CF3D3457EE5}" srcOrd="0" destOrd="0" presId="urn:microsoft.com/office/officeart/2005/8/layout/vList2"/>
    <dgm:cxn modelId="{E6EEE8B2-71D4-461E-ABA9-64EA4CD18373}" srcId="{50431B74-9831-4188-8BFB-1FCBEA2E54A7}" destId="{A668A2E7-DF59-42AE-B7CE-47B8B18593BA}" srcOrd="2" destOrd="0" parTransId="{26D65970-E76C-4D89-BC2C-78F87AC5958B}" sibTransId="{16D7DC9A-66CE-4128-8FF1-5D5B37DFDF91}"/>
    <dgm:cxn modelId="{6C4E7761-8571-4A56-A478-AA6D30435B7E}" type="presParOf" srcId="{ACF7B533-6D5B-4106-9321-A480981C8E14}" destId="{9CF0BDF9-606A-4C60-B0D9-306E4D72E9D5}" srcOrd="0" destOrd="0" presId="urn:microsoft.com/office/officeart/2005/8/layout/vList2"/>
    <dgm:cxn modelId="{1721AF96-6AF3-4908-BB17-002A09C54ED1}" type="presParOf" srcId="{ACF7B533-6D5B-4106-9321-A480981C8E14}" destId="{38053995-DB8B-46A4-81B9-7362E1046B09}" srcOrd="1" destOrd="0" presId="urn:microsoft.com/office/officeart/2005/8/layout/vList2"/>
    <dgm:cxn modelId="{F583229E-2911-4B6F-85EE-B6F14B1C2740}" type="presParOf" srcId="{ACF7B533-6D5B-4106-9321-A480981C8E14}" destId="{5D62FF05-72A8-459E-9A77-6CF3D3457EE5}" srcOrd="2" destOrd="0" presId="urn:microsoft.com/office/officeart/2005/8/layout/vList2"/>
    <dgm:cxn modelId="{DD45DE1A-BD5A-4F2D-B167-534474E634BE}" type="presParOf" srcId="{ACF7B533-6D5B-4106-9321-A480981C8E14}" destId="{F1AB589F-896C-4D93-B939-718EAD9B12AD}" srcOrd="3" destOrd="0" presId="urn:microsoft.com/office/officeart/2005/8/layout/vList2"/>
    <dgm:cxn modelId="{0060993C-BB2E-4F60-801F-CDAE97641F1B}" type="presParOf" srcId="{ACF7B533-6D5B-4106-9321-A480981C8E14}" destId="{AAC9768B-4DF7-4354-8403-F6DEF8A132E8}" srcOrd="4" destOrd="0" presId="urn:microsoft.com/office/officeart/2005/8/layout/vList2"/>
    <dgm:cxn modelId="{6E6D4A31-B60F-4ADD-826A-08B5E5100F0E}" type="presParOf" srcId="{ACF7B533-6D5B-4106-9321-A480981C8E14}" destId="{88A09195-94A9-45FC-B3A5-F15927BEB032}" srcOrd="5" destOrd="0" presId="urn:microsoft.com/office/officeart/2005/8/layout/vList2"/>
    <dgm:cxn modelId="{4EF71BCC-F324-4266-8128-8C2964780460}" type="presParOf" srcId="{ACF7B533-6D5B-4106-9321-A480981C8E14}" destId="{B940F4E5-EAD8-4B92-8819-910F3FA4845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966C97-1C42-44E1-B3DF-8BD968D9B8B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D0EBF3-49D4-4351-9A5A-856B7EF3754C}">
      <dgm:prSet/>
      <dgm:spPr/>
      <dgm:t>
        <a:bodyPr/>
        <a:lstStyle/>
        <a:p>
          <a:r>
            <a:rPr lang="ru-RU" b="1"/>
            <a:t>Закони:</a:t>
          </a:r>
          <a:r>
            <a:rPr lang="ru-RU"/>
            <a:t> </a:t>
          </a:r>
          <a:endParaRPr lang="en-US"/>
        </a:p>
      </dgm:t>
    </dgm:pt>
    <dgm:pt modelId="{7657E557-C364-4C12-BE79-E54EAA9437AC}" type="parTrans" cxnId="{8CA53828-BF62-46FB-8162-98B55597726B}">
      <dgm:prSet/>
      <dgm:spPr/>
      <dgm:t>
        <a:bodyPr/>
        <a:lstStyle/>
        <a:p>
          <a:endParaRPr lang="en-US"/>
        </a:p>
      </dgm:t>
    </dgm:pt>
    <dgm:pt modelId="{83F08E35-443E-4E8A-8CFF-5CC88A8AC9ED}" type="sibTrans" cxnId="{8CA53828-BF62-46FB-8162-98B55597726B}">
      <dgm:prSet/>
      <dgm:spPr/>
      <dgm:t>
        <a:bodyPr/>
        <a:lstStyle/>
        <a:p>
          <a:endParaRPr lang="en-US"/>
        </a:p>
      </dgm:t>
    </dgm:pt>
    <dgm:pt modelId="{A01E08C2-ABC7-4B4F-B881-D6423C4ABE8B}">
      <dgm:prSet/>
      <dgm:spPr/>
      <dgm:t>
        <a:bodyPr/>
        <a:lstStyle/>
        <a:p>
          <a:r>
            <a:rPr lang="ru-RU"/>
            <a:t>«Про координацію дій в області </a:t>
          </a:r>
          <a:r>
            <a:rPr lang="en-GB"/>
            <a:t>STEM-</a:t>
          </a:r>
          <a:r>
            <a:rPr lang="ru-RU"/>
            <a:t>освіти», </a:t>
          </a:r>
          <a:endParaRPr lang="en-US"/>
        </a:p>
      </dgm:t>
    </dgm:pt>
    <dgm:pt modelId="{F94D5149-6699-49A4-8ACE-904712F16E05}" type="parTrans" cxnId="{1598C959-68B4-49F1-99DF-014FE74B3477}">
      <dgm:prSet/>
      <dgm:spPr/>
      <dgm:t>
        <a:bodyPr/>
        <a:lstStyle/>
        <a:p>
          <a:endParaRPr lang="en-US"/>
        </a:p>
      </dgm:t>
    </dgm:pt>
    <dgm:pt modelId="{B2FDBE54-3A01-4D5F-966A-FE9AB456A1EF}" type="sibTrans" cxnId="{1598C959-68B4-49F1-99DF-014FE74B3477}">
      <dgm:prSet/>
      <dgm:spPr/>
      <dgm:t>
        <a:bodyPr/>
        <a:lstStyle/>
        <a:p>
          <a:endParaRPr lang="en-US"/>
        </a:p>
      </dgm:t>
    </dgm:pt>
    <dgm:pt modelId="{6AD85E96-6026-434F-A07B-AF2B323CE861}">
      <dgm:prSet/>
      <dgm:spPr/>
      <dgm:t>
        <a:bodyPr/>
        <a:lstStyle/>
        <a:p>
          <a:r>
            <a:rPr lang="ru-RU"/>
            <a:t>«Про </a:t>
          </a:r>
          <a:r>
            <a:rPr lang="en-GB"/>
            <a:t>STEM-</a:t>
          </a:r>
          <a:r>
            <a:rPr lang="ru-RU"/>
            <a:t>освіту», </a:t>
          </a:r>
          <a:endParaRPr lang="en-US"/>
        </a:p>
      </dgm:t>
    </dgm:pt>
    <dgm:pt modelId="{528CFFA2-E391-411F-B90E-292EB667A1A6}" type="parTrans" cxnId="{665E4468-CAA8-4972-AB50-C08023EB8281}">
      <dgm:prSet/>
      <dgm:spPr/>
      <dgm:t>
        <a:bodyPr/>
        <a:lstStyle/>
        <a:p>
          <a:endParaRPr lang="en-US"/>
        </a:p>
      </dgm:t>
    </dgm:pt>
    <dgm:pt modelId="{9C066610-60F6-481A-A0AA-DEDFE3642173}" type="sibTrans" cxnId="{665E4468-CAA8-4972-AB50-C08023EB8281}">
      <dgm:prSet/>
      <dgm:spPr/>
      <dgm:t>
        <a:bodyPr/>
        <a:lstStyle/>
        <a:p>
          <a:endParaRPr lang="en-US"/>
        </a:p>
      </dgm:t>
    </dgm:pt>
    <dgm:pt modelId="{ED64CFD6-AD42-48E1-AFF8-E7D488795CC7}">
      <dgm:prSet/>
      <dgm:spPr/>
      <dgm:t>
        <a:bodyPr/>
        <a:lstStyle/>
        <a:p>
          <a:r>
            <a:rPr lang="ru-RU"/>
            <a:t>«Кожен учень досягає успіху» (нова редакція Закону «Про початкову та середню освіту»), </a:t>
          </a:r>
          <a:endParaRPr lang="en-US"/>
        </a:p>
      </dgm:t>
    </dgm:pt>
    <dgm:pt modelId="{C91B74E4-EDCB-4307-9B44-0FB7138824F6}" type="parTrans" cxnId="{C1B45303-0709-4BC6-8917-61CE71113058}">
      <dgm:prSet/>
      <dgm:spPr/>
      <dgm:t>
        <a:bodyPr/>
        <a:lstStyle/>
        <a:p>
          <a:endParaRPr lang="en-US"/>
        </a:p>
      </dgm:t>
    </dgm:pt>
    <dgm:pt modelId="{06E61CEB-09FC-45C5-82EB-1D1CF18E4B27}" type="sibTrans" cxnId="{C1B45303-0709-4BC6-8917-61CE71113058}">
      <dgm:prSet/>
      <dgm:spPr/>
      <dgm:t>
        <a:bodyPr/>
        <a:lstStyle/>
        <a:p>
          <a:endParaRPr lang="en-US"/>
        </a:p>
      </dgm:t>
    </dgm:pt>
    <dgm:pt modelId="{700F7298-100D-48E9-96C7-99D94D6C936F}">
      <dgm:prSet/>
      <dgm:spPr/>
      <dgm:t>
        <a:bodyPr/>
        <a:lstStyle/>
        <a:p>
          <a:r>
            <a:rPr lang="ru-RU"/>
            <a:t>«Про заохочення наступного покоління жінок – піонерів у космічні галузі, новаторів, дослідників та винахідників», </a:t>
          </a:r>
          <a:endParaRPr lang="en-US"/>
        </a:p>
      </dgm:t>
    </dgm:pt>
    <dgm:pt modelId="{6CA38B2D-88A9-4FF7-AC08-2AA6A0583D8E}" type="parTrans" cxnId="{B1869471-6BB8-4CF7-852D-03C06C2188BC}">
      <dgm:prSet/>
      <dgm:spPr/>
      <dgm:t>
        <a:bodyPr/>
        <a:lstStyle/>
        <a:p>
          <a:endParaRPr lang="en-US"/>
        </a:p>
      </dgm:t>
    </dgm:pt>
    <dgm:pt modelId="{3ACBBF85-C522-40B1-AD23-35C41732AA45}" type="sibTrans" cxnId="{B1869471-6BB8-4CF7-852D-03C06C2188BC}">
      <dgm:prSet/>
      <dgm:spPr/>
      <dgm:t>
        <a:bodyPr/>
        <a:lstStyle/>
        <a:p>
          <a:endParaRPr lang="en-US"/>
        </a:p>
      </dgm:t>
    </dgm:pt>
    <dgm:pt modelId="{CE66566C-37C8-475E-B537-3C367C496B53}">
      <dgm:prSet/>
      <dgm:spPr/>
      <dgm:t>
        <a:bodyPr/>
        <a:lstStyle/>
        <a:p>
          <a:r>
            <a:rPr lang="ru-RU"/>
            <a:t>«Про сільську </a:t>
          </a:r>
          <a:r>
            <a:rPr lang="en-GB"/>
            <a:t>STEM-</a:t>
          </a:r>
          <a:r>
            <a:rPr lang="ru-RU"/>
            <a:t>освіту», </a:t>
          </a:r>
          <a:endParaRPr lang="en-US"/>
        </a:p>
      </dgm:t>
    </dgm:pt>
    <dgm:pt modelId="{84919293-8EC4-4A74-BBC1-8AD667A9F0E3}" type="parTrans" cxnId="{BE7A2745-2C9A-4E10-8924-4D1B52A7A3A6}">
      <dgm:prSet/>
      <dgm:spPr/>
      <dgm:t>
        <a:bodyPr/>
        <a:lstStyle/>
        <a:p>
          <a:endParaRPr lang="en-US"/>
        </a:p>
      </dgm:t>
    </dgm:pt>
    <dgm:pt modelId="{8B4483A3-CA41-453C-A263-1CFAF9F8734D}" type="sibTrans" cxnId="{BE7A2745-2C9A-4E10-8924-4D1B52A7A3A6}">
      <dgm:prSet/>
      <dgm:spPr/>
      <dgm:t>
        <a:bodyPr/>
        <a:lstStyle/>
        <a:p>
          <a:endParaRPr lang="en-US"/>
        </a:p>
      </dgm:t>
    </dgm:pt>
    <dgm:pt modelId="{B1F5F758-ED8E-46E0-9024-14430CCE9244}">
      <dgm:prSet/>
      <dgm:spPr/>
      <dgm:t>
        <a:bodyPr/>
        <a:lstStyle/>
        <a:p>
          <a:r>
            <a:rPr lang="ru-RU" b="1"/>
            <a:t>освітня ініціатива </a:t>
          </a:r>
          <a:r>
            <a:rPr lang="ru-RU"/>
            <a:t>«Виховуй для інновацій», </a:t>
          </a:r>
          <a:endParaRPr lang="en-US"/>
        </a:p>
      </dgm:t>
    </dgm:pt>
    <dgm:pt modelId="{C3A2F96E-8A24-446A-BD17-7361AC975717}" type="parTrans" cxnId="{94455389-D072-4288-91EB-2EBC35423C36}">
      <dgm:prSet/>
      <dgm:spPr/>
      <dgm:t>
        <a:bodyPr/>
        <a:lstStyle/>
        <a:p>
          <a:endParaRPr lang="en-US"/>
        </a:p>
      </dgm:t>
    </dgm:pt>
    <dgm:pt modelId="{0B8DB5B2-4C2B-4829-9538-0A421AAB6583}" type="sibTrans" cxnId="{94455389-D072-4288-91EB-2EBC35423C36}">
      <dgm:prSet/>
      <dgm:spPr/>
      <dgm:t>
        <a:bodyPr/>
        <a:lstStyle/>
        <a:p>
          <a:endParaRPr lang="en-US"/>
        </a:p>
      </dgm:t>
    </dgm:pt>
    <dgm:pt modelId="{37B55495-E756-4700-AD31-56A295BD3811}">
      <dgm:prSet/>
      <dgm:spPr/>
      <dgm:t>
        <a:bodyPr/>
        <a:lstStyle/>
        <a:p>
          <a:r>
            <a:rPr lang="ru-RU" b="1"/>
            <a:t>Стратегічний план </a:t>
          </a:r>
          <a:r>
            <a:rPr lang="ru-RU"/>
            <a:t>«Курс на успіх: американська стратегія </a:t>
          </a:r>
          <a:r>
            <a:rPr lang="en-GB"/>
            <a:t>STEM-</a:t>
          </a:r>
          <a:r>
            <a:rPr lang="ru-RU"/>
            <a:t>освіти» тощо</a:t>
          </a:r>
          <a:endParaRPr lang="en-US"/>
        </a:p>
      </dgm:t>
    </dgm:pt>
    <dgm:pt modelId="{5179676B-9A5F-46E0-BE15-E803D2DD96CA}" type="parTrans" cxnId="{A330E50A-7C0B-4F29-957C-F4DB55F12CF1}">
      <dgm:prSet/>
      <dgm:spPr/>
      <dgm:t>
        <a:bodyPr/>
        <a:lstStyle/>
        <a:p>
          <a:endParaRPr lang="en-US"/>
        </a:p>
      </dgm:t>
    </dgm:pt>
    <dgm:pt modelId="{07D2D7F8-1838-4526-B44E-42F1E16C4039}" type="sibTrans" cxnId="{A330E50A-7C0B-4F29-957C-F4DB55F12CF1}">
      <dgm:prSet/>
      <dgm:spPr/>
      <dgm:t>
        <a:bodyPr/>
        <a:lstStyle/>
        <a:p>
          <a:endParaRPr lang="en-US"/>
        </a:p>
      </dgm:t>
    </dgm:pt>
    <dgm:pt modelId="{31976D04-4DF6-438D-B020-5AF1187F57A4}" type="pres">
      <dgm:prSet presAssocID="{1D966C97-1C42-44E1-B3DF-8BD968D9B8B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BE72222-263C-4418-88B2-3369DF44E9B9}" type="pres">
      <dgm:prSet presAssocID="{10D0EBF3-49D4-4351-9A5A-856B7EF3754C}" presName="thickLine" presStyleLbl="alignNode1" presStyleIdx="0" presStyleCnt="8"/>
      <dgm:spPr/>
    </dgm:pt>
    <dgm:pt modelId="{8A220322-F628-4B43-A57D-2595D2FD25C6}" type="pres">
      <dgm:prSet presAssocID="{10D0EBF3-49D4-4351-9A5A-856B7EF3754C}" presName="horz1" presStyleCnt="0"/>
      <dgm:spPr/>
    </dgm:pt>
    <dgm:pt modelId="{70540305-BBAF-4093-AAC2-FBC3CF77947B}" type="pres">
      <dgm:prSet presAssocID="{10D0EBF3-49D4-4351-9A5A-856B7EF3754C}" presName="tx1" presStyleLbl="revTx" presStyleIdx="0" presStyleCnt="8"/>
      <dgm:spPr/>
      <dgm:t>
        <a:bodyPr/>
        <a:lstStyle/>
        <a:p>
          <a:endParaRPr lang="ru-RU"/>
        </a:p>
      </dgm:t>
    </dgm:pt>
    <dgm:pt modelId="{E8EF1B25-621A-4B83-9C73-B1DAEC9B1203}" type="pres">
      <dgm:prSet presAssocID="{10D0EBF3-49D4-4351-9A5A-856B7EF3754C}" presName="vert1" presStyleCnt="0"/>
      <dgm:spPr/>
    </dgm:pt>
    <dgm:pt modelId="{72C6EE69-0CD1-4E21-A6E9-0FB9B9AA0CDE}" type="pres">
      <dgm:prSet presAssocID="{A01E08C2-ABC7-4B4F-B881-D6423C4ABE8B}" presName="thickLine" presStyleLbl="alignNode1" presStyleIdx="1" presStyleCnt="8"/>
      <dgm:spPr/>
    </dgm:pt>
    <dgm:pt modelId="{52C59B47-4E7D-4310-B393-2D70FCE68128}" type="pres">
      <dgm:prSet presAssocID="{A01E08C2-ABC7-4B4F-B881-D6423C4ABE8B}" presName="horz1" presStyleCnt="0"/>
      <dgm:spPr/>
    </dgm:pt>
    <dgm:pt modelId="{63BB1105-BE7D-449C-8830-BEFE00102E09}" type="pres">
      <dgm:prSet presAssocID="{A01E08C2-ABC7-4B4F-B881-D6423C4ABE8B}" presName="tx1" presStyleLbl="revTx" presStyleIdx="1" presStyleCnt="8"/>
      <dgm:spPr/>
      <dgm:t>
        <a:bodyPr/>
        <a:lstStyle/>
        <a:p>
          <a:endParaRPr lang="ru-RU"/>
        </a:p>
      </dgm:t>
    </dgm:pt>
    <dgm:pt modelId="{D6E4BBB5-7A3B-4D43-95AC-B6301E6A3585}" type="pres">
      <dgm:prSet presAssocID="{A01E08C2-ABC7-4B4F-B881-D6423C4ABE8B}" presName="vert1" presStyleCnt="0"/>
      <dgm:spPr/>
    </dgm:pt>
    <dgm:pt modelId="{3BF0F283-D5D2-488F-B6CB-EE7E1D42ADFC}" type="pres">
      <dgm:prSet presAssocID="{6AD85E96-6026-434F-A07B-AF2B323CE861}" presName="thickLine" presStyleLbl="alignNode1" presStyleIdx="2" presStyleCnt="8"/>
      <dgm:spPr/>
    </dgm:pt>
    <dgm:pt modelId="{15CEEB7B-7573-4ACE-B7ED-2D5F9307E3AD}" type="pres">
      <dgm:prSet presAssocID="{6AD85E96-6026-434F-A07B-AF2B323CE861}" presName="horz1" presStyleCnt="0"/>
      <dgm:spPr/>
    </dgm:pt>
    <dgm:pt modelId="{0858035E-6B01-4DDE-8D89-67C0DB30449F}" type="pres">
      <dgm:prSet presAssocID="{6AD85E96-6026-434F-A07B-AF2B323CE861}" presName="tx1" presStyleLbl="revTx" presStyleIdx="2" presStyleCnt="8"/>
      <dgm:spPr/>
      <dgm:t>
        <a:bodyPr/>
        <a:lstStyle/>
        <a:p>
          <a:endParaRPr lang="ru-RU"/>
        </a:p>
      </dgm:t>
    </dgm:pt>
    <dgm:pt modelId="{FCB4A1B2-C314-4693-9C3E-898F136341D1}" type="pres">
      <dgm:prSet presAssocID="{6AD85E96-6026-434F-A07B-AF2B323CE861}" presName="vert1" presStyleCnt="0"/>
      <dgm:spPr/>
    </dgm:pt>
    <dgm:pt modelId="{7A582938-0C70-4363-A54D-82B8E6C3DDD0}" type="pres">
      <dgm:prSet presAssocID="{ED64CFD6-AD42-48E1-AFF8-E7D488795CC7}" presName="thickLine" presStyleLbl="alignNode1" presStyleIdx="3" presStyleCnt="8"/>
      <dgm:spPr/>
    </dgm:pt>
    <dgm:pt modelId="{831F20B7-13A6-4331-84DF-0E58F28962F4}" type="pres">
      <dgm:prSet presAssocID="{ED64CFD6-AD42-48E1-AFF8-E7D488795CC7}" presName="horz1" presStyleCnt="0"/>
      <dgm:spPr/>
    </dgm:pt>
    <dgm:pt modelId="{5CB42261-5921-4289-8DC5-D2DABDFA4A22}" type="pres">
      <dgm:prSet presAssocID="{ED64CFD6-AD42-48E1-AFF8-E7D488795CC7}" presName="tx1" presStyleLbl="revTx" presStyleIdx="3" presStyleCnt="8"/>
      <dgm:spPr/>
      <dgm:t>
        <a:bodyPr/>
        <a:lstStyle/>
        <a:p>
          <a:endParaRPr lang="ru-RU"/>
        </a:p>
      </dgm:t>
    </dgm:pt>
    <dgm:pt modelId="{28AA1711-1C93-48C8-BC35-A5790D6D080A}" type="pres">
      <dgm:prSet presAssocID="{ED64CFD6-AD42-48E1-AFF8-E7D488795CC7}" presName="vert1" presStyleCnt="0"/>
      <dgm:spPr/>
    </dgm:pt>
    <dgm:pt modelId="{42CE46DC-1052-4E56-97E1-B6567AA8C495}" type="pres">
      <dgm:prSet presAssocID="{700F7298-100D-48E9-96C7-99D94D6C936F}" presName="thickLine" presStyleLbl="alignNode1" presStyleIdx="4" presStyleCnt="8"/>
      <dgm:spPr/>
    </dgm:pt>
    <dgm:pt modelId="{18469260-CFF5-444B-8A8C-5C86B91EA2CA}" type="pres">
      <dgm:prSet presAssocID="{700F7298-100D-48E9-96C7-99D94D6C936F}" presName="horz1" presStyleCnt="0"/>
      <dgm:spPr/>
    </dgm:pt>
    <dgm:pt modelId="{82E004C8-1221-4CFF-99FD-9E68DD08C094}" type="pres">
      <dgm:prSet presAssocID="{700F7298-100D-48E9-96C7-99D94D6C936F}" presName="tx1" presStyleLbl="revTx" presStyleIdx="4" presStyleCnt="8"/>
      <dgm:spPr/>
      <dgm:t>
        <a:bodyPr/>
        <a:lstStyle/>
        <a:p>
          <a:endParaRPr lang="ru-RU"/>
        </a:p>
      </dgm:t>
    </dgm:pt>
    <dgm:pt modelId="{F152E49F-364D-43C6-A43F-300C151B0189}" type="pres">
      <dgm:prSet presAssocID="{700F7298-100D-48E9-96C7-99D94D6C936F}" presName="vert1" presStyleCnt="0"/>
      <dgm:spPr/>
    </dgm:pt>
    <dgm:pt modelId="{D8C7959F-652E-4038-BFA4-A2E006C06881}" type="pres">
      <dgm:prSet presAssocID="{CE66566C-37C8-475E-B537-3C367C496B53}" presName="thickLine" presStyleLbl="alignNode1" presStyleIdx="5" presStyleCnt="8"/>
      <dgm:spPr/>
    </dgm:pt>
    <dgm:pt modelId="{09B5EA85-8862-4248-8ADA-182F9DE2F712}" type="pres">
      <dgm:prSet presAssocID="{CE66566C-37C8-475E-B537-3C367C496B53}" presName="horz1" presStyleCnt="0"/>
      <dgm:spPr/>
    </dgm:pt>
    <dgm:pt modelId="{2EB773EB-BA80-4F11-BE78-67A25D05B206}" type="pres">
      <dgm:prSet presAssocID="{CE66566C-37C8-475E-B537-3C367C496B53}" presName="tx1" presStyleLbl="revTx" presStyleIdx="5" presStyleCnt="8"/>
      <dgm:spPr/>
      <dgm:t>
        <a:bodyPr/>
        <a:lstStyle/>
        <a:p>
          <a:endParaRPr lang="ru-RU"/>
        </a:p>
      </dgm:t>
    </dgm:pt>
    <dgm:pt modelId="{98FD6F01-E799-4738-ABE6-19BF5402043D}" type="pres">
      <dgm:prSet presAssocID="{CE66566C-37C8-475E-B537-3C367C496B53}" presName="vert1" presStyleCnt="0"/>
      <dgm:spPr/>
    </dgm:pt>
    <dgm:pt modelId="{E3A34772-9CEE-4500-BBC2-591BE8D1A593}" type="pres">
      <dgm:prSet presAssocID="{B1F5F758-ED8E-46E0-9024-14430CCE9244}" presName="thickLine" presStyleLbl="alignNode1" presStyleIdx="6" presStyleCnt="8"/>
      <dgm:spPr/>
    </dgm:pt>
    <dgm:pt modelId="{476C8F77-542C-470E-A9B4-50B6CFC2C9A0}" type="pres">
      <dgm:prSet presAssocID="{B1F5F758-ED8E-46E0-9024-14430CCE9244}" presName="horz1" presStyleCnt="0"/>
      <dgm:spPr/>
    </dgm:pt>
    <dgm:pt modelId="{AACF2322-2DB3-4924-8C68-18C7916CCD15}" type="pres">
      <dgm:prSet presAssocID="{B1F5F758-ED8E-46E0-9024-14430CCE9244}" presName="tx1" presStyleLbl="revTx" presStyleIdx="6" presStyleCnt="8"/>
      <dgm:spPr/>
      <dgm:t>
        <a:bodyPr/>
        <a:lstStyle/>
        <a:p>
          <a:endParaRPr lang="ru-RU"/>
        </a:p>
      </dgm:t>
    </dgm:pt>
    <dgm:pt modelId="{BD64571C-3067-49DC-915F-4E9D8130B2FF}" type="pres">
      <dgm:prSet presAssocID="{B1F5F758-ED8E-46E0-9024-14430CCE9244}" presName="vert1" presStyleCnt="0"/>
      <dgm:spPr/>
    </dgm:pt>
    <dgm:pt modelId="{BCB04AB5-2CC5-4538-A4DF-460CC34F3C76}" type="pres">
      <dgm:prSet presAssocID="{37B55495-E756-4700-AD31-56A295BD3811}" presName="thickLine" presStyleLbl="alignNode1" presStyleIdx="7" presStyleCnt="8"/>
      <dgm:spPr/>
    </dgm:pt>
    <dgm:pt modelId="{D92EA37D-A68D-48BE-8FF3-72F3E17BB992}" type="pres">
      <dgm:prSet presAssocID="{37B55495-E756-4700-AD31-56A295BD3811}" presName="horz1" presStyleCnt="0"/>
      <dgm:spPr/>
    </dgm:pt>
    <dgm:pt modelId="{5EA3EACC-0A6F-40EC-BB4F-C9DEF7FED506}" type="pres">
      <dgm:prSet presAssocID="{37B55495-E756-4700-AD31-56A295BD3811}" presName="tx1" presStyleLbl="revTx" presStyleIdx="7" presStyleCnt="8"/>
      <dgm:spPr/>
      <dgm:t>
        <a:bodyPr/>
        <a:lstStyle/>
        <a:p>
          <a:endParaRPr lang="ru-RU"/>
        </a:p>
      </dgm:t>
    </dgm:pt>
    <dgm:pt modelId="{303225FB-1A20-4F04-9BFA-49520858DE18}" type="pres">
      <dgm:prSet presAssocID="{37B55495-E756-4700-AD31-56A295BD3811}" presName="vert1" presStyleCnt="0"/>
      <dgm:spPr/>
    </dgm:pt>
  </dgm:ptLst>
  <dgm:cxnLst>
    <dgm:cxn modelId="{9877CEF9-BD91-4790-86EC-011C9E21C48A}" type="presOf" srcId="{6AD85E96-6026-434F-A07B-AF2B323CE861}" destId="{0858035E-6B01-4DDE-8D89-67C0DB30449F}" srcOrd="0" destOrd="0" presId="urn:microsoft.com/office/officeart/2008/layout/LinedList"/>
    <dgm:cxn modelId="{665E4468-CAA8-4972-AB50-C08023EB8281}" srcId="{1D966C97-1C42-44E1-B3DF-8BD968D9B8B4}" destId="{6AD85E96-6026-434F-A07B-AF2B323CE861}" srcOrd="2" destOrd="0" parTransId="{528CFFA2-E391-411F-B90E-292EB667A1A6}" sibTransId="{9C066610-60F6-481A-A0AA-DEDFE3642173}"/>
    <dgm:cxn modelId="{C1B45303-0709-4BC6-8917-61CE71113058}" srcId="{1D966C97-1C42-44E1-B3DF-8BD968D9B8B4}" destId="{ED64CFD6-AD42-48E1-AFF8-E7D488795CC7}" srcOrd="3" destOrd="0" parTransId="{C91B74E4-EDCB-4307-9B44-0FB7138824F6}" sibTransId="{06E61CEB-09FC-45C5-82EB-1D1CF18E4B27}"/>
    <dgm:cxn modelId="{81D0CA89-88E4-4AAE-BD33-2E55E5F8B4B3}" type="presOf" srcId="{B1F5F758-ED8E-46E0-9024-14430CCE9244}" destId="{AACF2322-2DB3-4924-8C68-18C7916CCD15}" srcOrd="0" destOrd="0" presId="urn:microsoft.com/office/officeart/2008/layout/LinedList"/>
    <dgm:cxn modelId="{677104AC-48F1-48EC-8664-71BE2A9CCA65}" type="presOf" srcId="{A01E08C2-ABC7-4B4F-B881-D6423C4ABE8B}" destId="{63BB1105-BE7D-449C-8830-BEFE00102E09}" srcOrd="0" destOrd="0" presId="urn:microsoft.com/office/officeart/2008/layout/LinedList"/>
    <dgm:cxn modelId="{94455389-D072-4288-91EB-2EBC35423C36}" srcId="{1D966C97-1C42-44E1-B3DF-8BD968D9B8B4}" destId="{B1F5F758-ED8E-46E0-9024-14430CCE9244}" srcOrd="6" destOrd="0" parTransId="{C3A2F96E-8A24-446A-BD17-7361AC975717}" sibTransId="{0B8DB5B2-4C2B-4829-9538-0A421AAB6583}"/>
    <dgm:cxn modelId="{B1869471-6BB8-4CF7-852D-03C06C2188BC}" srcId="{1D966C97-1C42-44E1-B3DF-8BD968D9B8B4}" destId="{700F7298-100D-48E9-96C7-99D94D6C936F}" srcOrd="4" destOrd="0" parTransId="{6CA38B2D-88A9-4FF7-AC08-2AA6A0583D8E}" sibTransId="{3ACBBF85-C522-40B1-AD23-35C41732AA45}"/>
    <dgm:cxn modelId="{B60CC913-0DCC-4FFA-BCA3-C28B8CD7907C}" type="presOf" srcId="{ED64CFD6-AD42-48E1-AFF8-E7D488795CC7}" destId="{5CB42261-5921-4289-8DC5-D2DABDFA4A22}" srcOrd="0" destOrd="0" presId="urn:microsoft.com/office/officeart/2008/layout/LinedList"/>
    <dgm:cxn modelId="{0485773B-27CA-4F8B-B5E9-220A0EECF00B}" type="presOf" srcId="{700F7298-100D-48E9-96C7-99D94D6C936F}" destId="{82E004C8-1221-4CFF-99FD-9E68DD08C094}" srcOrd="0" destOrd="0" presId="urn:microsoft.com/office/officeart/2008/layout/LinedList"/>
    <dgm:cxn modelId="{B30CC2A3-6EF9-47F9-A2D6-7108213F570E}" type="presOf" srcId="{CE66566C-37C8-475E-B537-3C367C496B53}" destId="{2EB773EB-BA80-4F11-BE78-67A25D05B206}" srcOrd="0" destOrd="0" presId="urn:microsoft.com/office/officeart/2008/layout/LinedList"/>
    <dgm:cxn modelId="{8CA53828-BF62-46FB-8162-98B55597726B}" srcId="{1D966C97-1C42-44E1-B3DF-8BD968D9B8B4}" destId="{10D0EBF3-49D4-4351-9A5A-856B7EF3754C}" srcOrd="0" destOrd="0" parTransId="{7657E557-C364-4C12-BE79-E54EAA9437AC}" sibTransId="{83F08E35-443E-4E8A-8CFF-5CC88A8AC9ED}"/>
    <dgm:cxn modelId="{BFD02CFE-E3D2-4BF4-8D70-05AF1A545EA9}" type="presOf" srcId="{1D966C97-1C42-44E1-B3DF-8BD968D9B8B4}" destId="{31976D04-4DF6-438D-B020-5AF1187F57A4}" srcOrd="0" destOrd="0" presId="urn:microsoft.com/office/officeart/2008/layout/LinedList"/>
    <dgm:cxn modelId="{A330E50A-7C0B-4F29-957C-F4DB55F12CF1}" srcId="{1D966C97-1C42-44E1-B3DF-8BD968D9B8B4}" destId="{37B55495-E756-4700-AD31-56A295BD3811}" srcOrd="7" destOrd="0" parTransId="{5179676B-9A5F-46E0-BE15-E803D2DD96CA}" sibTransId="{07D2D7F8-1838-4526-B44E-42F1E16C4039}"/>
    <dgm:cxn modelId="{BE7A2745-2C9A-4E10-8924-4D1B52A7A3A6}" srcId="{1D966C97-1C42-44E1-B3DF-8BD968D9B8B4}" destId="{CE66566C-37C8-475E-B537-3C367C496B53}" srcOrd="5" destOrd="0" parTransId="{84919293-8EC4-4A74-BBC1-8AD667A9F0E3}" sibTransId="{8B4483A3-CA41-453C-A263-1CFAF9F8734D}"/>
    <dgm:cxn modelId="{2C4A5C3E-1333-4409-B6F9-7B8DB83A226B}" type="presOf" srcId="{37B55495-E756-4700-AD31-56A295BD3811}" destId="{5EA3EACC-0A6F-40EC-BB4F-C9DEF7FED506}" srcOrd="0" destOrd="0" presId="urn:microsoft.com/office/officeart/2008/layout/LinedList"/>
    <dgm:cxn modelId="{FD25A8BA-E624-4D18-A9A9-694510D27B1E}" type="presOf" srcId="{10D0EBF3-49D4-4351-9A5A-856B7EF3754C}" destId="{70540305-BBAF-4093-AAC2-FBC3CF77947B}" srcOrd="0" destOrd="0" presId="urn:microsoft.com/office/officeart/2008/layout/LinedList"/>
    <dgm:cxn modelId="{1598C959-68B4-49F1-99DF-014FE74B3477}" srcId="{1D966C97-1C42-44E1-B3DF-8BD968D9B8B4}" destId="{A01E08C2-ABC7-4B4F-B881-D6423C4ABE8B}" srcOrd="1" destOrd="0" parTransId="{F94D5149-6699-49A4-8ACE-904712F16E05}" sibTransId="{B2FDBE54-3A01-4D5F-966A-FE9AB456A1EF}"/>
    <dgm:cxn modelId="{F2E3027B-BFE9-43BD-9ABA-EBBB6943C7CE}" type="presParOf" srcId="{31976D04-4DF6-438D-B020-5AF1187F57A4}" destId="{CBE72222-263C-4418-88B2-3369DF44E9B9}" srcOrd="0" destOrd="0" presId="urn:microsoft.com/office/officeart/2008/layout/LinedList"/>
    <dgm:cxn modelId="{AC91F39D-E180-446B-8B37-0E219F27594C}" type="presParOf" srcId="{31976D04-4DF6-438D-B020-5AF1187F57A4}" destId="{8A220322-F628-4B43-A57D-2595D2FD25C6}" srcOrd="1" destOrd="0" presId="urn:microsoft.com/office/officeart/2008/layout/LinedList"/>
    <dgm:cxn modelId="{B8EA9424-F5E1-43E8-881E-D2954E10BCA5}" type="presParOf" srcId="{8A220322-F628-4B43-A57D-2595D2FD25C6}" destId="{70540305-BBAF-4093-AAC2-FBC3CF77947B}" srcOrd="0" destOrd="0" presId="urn:microsoft.com/office/officeart/2008/layout/LinedList"/>
    <dgm:cxn modelId="{CC08E7A7-6010-4C63-AB89-2FBF70528909}" type="presParOf" srcId="{8A220322-F628-4B43-A57D-2595D2FD25C6}" destId="{E8EF1B25-621A-4B83-9C73-B1DAEC9B1203}" srcOrd="1" destOrd="0" presId="urn:microsoft.com/office/officeart/2008/layout/LinedList"/>
    <dgm:cxn modelId="{D97B0B8C-CA54-4993-A464-F9E91E635118}" type="presParOf" srcId="{31976D04-4DF6-438D-B020-5AF1187F57A4}" destId="{72C6EE69-0CD1-4E21-A6E9-0FB9B9AA0CDE}" srcOrd="2" destOrd="0" presId="urn:microsoft.com/office/officeart/2008/layout/LinedList"/>
    <dgm:cxn modelId="{D10B3880-0129-4E32-B114-010AF5DE16E0}" type="presParOf" srcId="{31976D04-4DF6-438D-B020-5AF1187F57A4}" destId="{52C59B47-4E7D-4310-B393-2D70FCE68128}" srcOrd="3" destOrd="0" presId="urn:microsoft.com/office/officeart/2008/layout/LinedList"/>
    <dgm:cxn modelId="{923B30DF-21C9-497B-9603-552C8CBCD2BB}" type="presParOf" srcId="{52C59B47-4E7D-4310-B393-2D70FCE68128}" destId="{63BB1105-BE7D-449C-8830-BEFE00102E09}" srcOrd="0" destOrd="0" presId="urn:microsoft.com/office/officeart/2008/layout/LinedList"/>
    <dgm:cxn modelId="{871E7C34-AB1A-4BEF-9235-D40950F78A87}" type="presParOf" srcId="{52C59B47-4E7D-4310-B393-2D70FCE68128}" destId="{D6E4BBB5-7A3B-4D43-95AC-B6301E6A3585}" srcOrd="1" destOrd="0" presId="urn:microsoft.com/office/officeart/2008/layout/LinedList"/>
    <dgm:cxn modelId="{7D00A872-8400-49C7-B695-D354012964F4}" type="presParOf" srcId="{31976D04-4DF6-438D-B020-5AF1187F57A4}" destId="{3BF0F283-D5D2-488F-B6CB-EE7E1D42ADFC}" srcOrd="4" destOrd="0" presId="urn:microsoft.com/office/officeart/2008/layout/LinedList"/>
    <dgm:cxn modelId="{D98D07FB-CA75-4471-A8CD-B5E41468ACDB}" type="presParOf" srcId="{31976D04-4DF6-438D-B020-5AF1187F57A4}" destId="{15CEEB7B-7573-4ACE-B7ED-2D5F9307E3AD}" srcOrd="5" destOrd="0" presId="urn:microsoft.com/office/officeart/2008/layout/LinedList"/>
    <dgm:cxn modelId="{1764333B-75DD-4EAE-8234-99EF522B7415}" type="presParOf" srcId="{15CEEB7B-7573-4ACE-B7ED-2D5F9307E3AD}" destId="{0858035E-6B01-4DDE-8D89-67C0DB30449F}" srcOrd="0" destOrd="0" presId="urn:microsoft.com/office/officeart/2008/layout/LinedList"/>
    <dgm:cxn modelId="{DEA7D615-3782-4F3F-A27C-3CC3CAC1EDFF}" type="presParOf" srcId="{15CEEB7B-7573-4ACE-B7ED-2D5F9307E3AD}" destId="{FCB4A1B2-C314-4693-9C3E-898F136341D1}" srcOrd="1" destOrd="0" presId="urn:microsoft.com/office/officeart/2008/layout/LinedList"/>
    <dgm:cxn modelId="{F505975C-562C-4723-9747-8F64131A6A6E}" type="presParOf" srcId="{31976D04-4DF6-438D-B020-5AF1187F57A4}" destId="{7A582938-0C70-4363-A54D-82B8E6C3DDD0}" srcOrd="6" destOrd="0" presId="urn:microsoft.com/office/officeart/2008/layout/LinedList"/>
    <dgm:cxn modelId="{DEBCED4D-130F-489C-828E-1E09858D1DC3}" type="presParOf" srcId="{31976D04-4DF6-438D-B020-5AF1187F57A4}" destId="{831F20B7-13A6-4331-84DF-0E58F28962F4}" srcOrd="7" destOrd="0" presId="urn:microsoft.com/office/officeart/2008/layout/LinedList"/>
    <dgm:cxn modelId="{020DBE0B-6938-4FE1-8AEB-0A3A7EE83AA3}" type="presParOf" srcId="{831F20B7-13A6-4331-84DF-0E58F28962F4}" destId="{5CB42261-5921-4289-8DC5-D2DABDFA4A22}" srcOrd="0" destOrd="0" presId="urn:microsoft.com/office/officeart/2008/layout/LinedList"/>
    <dgm:cxn modelId="{544B34B9-92E1-40FB-AA87-115A08EC2BEB}" type="presParOf" srcId="{831F20B7-13A6-4331-84DF-0E58F28962F4}" destId="{28AA1711-1C93-48C8-BC35-A5790D6D080A}" srcOrd="1" destOrd="0" presId="urn:microsoft.com/office/officeart/2008/layout/LinedList"/>
    <dgm:cxn modelId="{CC742187-0AC2-4F23-A35F-3BF722C15547}" type="presParOf" srcId="{31976D04-4DF6-438D-B020-5AF1187F57A4}" destId="{42CE46DC-1052-4E56-97E1-B6567AA8C495}" srcOrd="8" destOrd="0" presId="urn:microsoft.com/office/officeart/2008/layout/LinedList"/>
    <dgm:cxn modelId="{24FA3F53-465C-4C5A-BBE4-0550F3594E7C}" type="presParOf" srcId="{31976D04-4DF6-438D-B020-5AF1187F57A4}" destId="{18469260-CFF5-444B-8A8C-5C86B91EA2CA}" srcOrd="9" destOrd="0" presId="urn:microsoft.com/office/officeart/2008/layout/LinedList"/>
    <dgm:cxn modelId="{58323B54-EBAB-4566-80C9-2EF77AF9A680}" type="presParOf" srcId="{18469260-CFF5-444B-8A8C-5C86B91EA2CA}" destId="{82E004C8-1221-4CFF-99FD-9E68DD08C094}" srcOrd="0" destOrd="0" presId="urn:microsoft.com/office/officeart/2008/layout/LinedList"/>
    <dgm:cxn modelId="{F7AD50FE-EBCB-4078-AB99-90FF68C1F4BF}" type="presParOf" srcId="{18469260-CFF5-444B-8A8C-5C86B91EA2CA}" destId="{F152E49F-364D-43C6-A43F-300C151B0189}" srcOrd="1" destOrd="0" presId="urn:microsoft.com/office/officeart/2008/layout/LinedList"/>
    <dgm:cxn modelId="{C8243F1C-4DFE-41E8-A79F-76EC0CFDC7C5}" type="presParOf" srcId="{31976D04-4DF6-438D-B020-5AF1187F57A4}" destId="{D8C7959F-652E-4038-BFA4-A2E006C06881}" srcOrd="10" destOrd="0" presId="urn:microsoft.com/office/officeart/2008/layout/LinedList"/>
    <dgm:cxn modelId="{19FE2D6C-9A4D-4CDD-B38F-C462257F206A}" type="presParOf" srcId="{31976D04-4DF6-438D-B020-5AF1187F57A4}" destId="{09B5EA85-8862-4248-8ADA-182F9DE2F712}" srcOrd="11" destOrd="0" presId="urn:microsoft.com/office/officeart/2008/layout/LinedList"/>
    <dgm:cxn modelId="{FCF88F18-CEA2-4D94-BD73-9B36584E3144}" type="presParOf" srcId="{09B5EA85-8862-4248-8ADA-182F9DE2F712}" destId="{2EB773EB-BA80-4F11-BE78-67A25D05B206}" srcOrd="0" destOrd="0" presId="urn:microsoft.com/office/officeart/2008/layout/LinedList"/>
    <dgm:cxn modelId="{266EC605-5B9A-4B75-85DB-2DD29AD58E60}" type="presParOf" srcId="{09B5EA85-8862-4248-8ADA-182F9DE2F712}" destId="{98FD6F01-E799-4738-ABE6-19BF5402043D}" srcOrd="1" destOrd="0" presId="urn:microsoft.com/office/officeart/2008/layout/LinedList"/>
    <dgm:cxn modelId="{720A7BDA-BBE9-48C4-BB14-44FD3172FADB}" type="presParOf" srcId="{31976D04-4DF6-438D-B020-5AF1187F57A4}" destId="{E3A34772-9CEE-4500-BBC2-591BE8D1A593}" srcOrd="12" destOrd="0" presId="urn:microsoft.com/office/officeart/2008/layout/LinedList"/>
    <dgm:cxn modelId="{0B1FC1D7-D261-47DE-9803-34FF224DB830}" type="presParOf" srcId="{31976D04-4DF6-438D-B020-5AF1187F57A4}" destId="{476C8F77-542C-470E-A9B4-50B6CFC2C9A0}" srcOrd="13" destOrd="0" presId="urn:microsoft.com/office/officeart/2008/layout/LinedList"/>
    <dgm:cxn modelId="{FE3F5405-6F00-441D-B87B-8E72B524569B}" type="presParOf" srcId="{476C8F77-542C-470E-A9B4-50B6CFC2C9A0}" destId="{AACF2322-2DB3-4924-8C68-18C7916CCD15}" srcOrd="0" destOrd="0" presId="urn:microsoft.com/office/officeart/2008/layout/LinedList"/>
    <dgm:cxn modelId="{57A2935B-3E4F-418D-B287-9E1ED67C5241}" type="presParOf" srcId="{476C8F77-542C-470E-A9B4-50B6CFC2C9A0}" destId="{BD64571C-3067-49DC-915F-4E9D8130B2FF}" srcOrd="1" destOrd="0" presId="urn:microsoft.com/office/officeart/2008/layout/LinedList"/>
    <dgm:cxn modelId="{E6206695-3C05-401B-9021-2F31AB86A15C}" type="presParOf" srcId="{31976D04-4DF6-438D-B020-5AF1187F57A4}" destId="{BCB04AB5-2CC5-4538-A4DF-460CC34F3C76}" srcOrd="14" destOrd="0" presId="urn:microsoft.com/office/officeart/2008/layout/LinedList"/>
    <dgm:cxn modelId="{E4A73352-DB0C-4736-834D-80DCE284E4C4}" type="presParOf" srcId="{31976D04-4DF6-438D-B020-5AF1187F57A4}" destId="{D92EA37D-A68D-48BE-8FF3-72F3E17BB992}" srcOrd="15" destOrd="0" presId="urn:microsoft.com/office/officeart/2008/layout/LinedList"/>
    <dgm:cxn modelId="{7919CFF1-915C-44E0-8828-1D9A3F102FDC}" type="presParOf" srcId="{D92EA37D-A68D-48BE-8FF3-72F3E17BB992}" destId="{5EA3EACC-0A6F-40EC-BB4F-C9DEF7FED506}" srcOrd="0" destOrd="0" presId="urn:microsoft.com/office/officeart/2008/layout/LinedList"/>
    <dgm:cxn modelId="{71813887-FD43-4688-83A2-0885FAD7059E}" type="presParOf" srcId="{D92EA37D-A68D-48BE-8FF3-72F3E17BB992}" destId="{303225FB-1A20-4F04-9BFA-49520858DE1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0E18FE-3259-4B43-829A-90DDEF48A9CC}" type="doc">
      <dgm:prSet loTypeId="urn:microsoft.com/office/officeart/2005/8/layout/hierarchy1" loCatId="hierarchy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39D6F78-57AC-424D-9FAE-1E634852961B}">
      <dgm:prSet/>
      <dgm:spPr/>
      <dgm:t>
        <a:bodyPr/>
        <a:lstStyle/>
        <a:p>
          <a:r>
            <a:rPr lang="uk-UA" dirty="0"/>
            <a:t>селективні </a:t>
          </a:r>
          <a:endParaRPr lang="en-US" dirty="0"/>
        </a:p>
      </dgm:t>
    </dgm:pt>
    <dgm:pt modelId="{6D1A1D19-98D0-4657-BCFD-1CC7961C56B5}" type="parTrans" cxnId="{5770AB40-7369-4A07-A53F-D232FE45E4C2}">
      <dgm:prSet/>
      <dgm:spPr/>
      <dgm:t>
        <a:bodyPr/>
        <a:lstStyle/>
        <a:p>
          <a:endParaRPr lang="en-US"/>
        </a:p>
      </dgm:t>
    </dgm:pt>
    <dgm:pt modelId="{EA8DBA59-DC76-455A-907A-A4802F6D6410}" type="sibTrans" cxnId="{5770AB40-7369-4A07-A53F-D232FE45E4C2}">
      <dgm:prSet/>
      <dgm:spPr/>
      <dgm:t>
        <a:bodyPr/>
        <a:lstStyle/>
        <a:p>
          <a:endParaRPr lang="en-US"/>
        </a:p>
      </dgm:t>
    </dgm:pt>
    <dgm:pt modelId="{FA4B0F2E-0665-4F2C-B552-F3D9D7C0C9BB}">
      <dgm:prSet/>
      <dgm:spPr/>
      <dgm:t>
        <a:bodyPr/>
        <a:lstStyle/>
        <a:p>
          <a:r>
            <a:rPr lang="uk-UA" dirty="0"/>
            <a:t>інклюзивні </a:t>
          </a:r>
          <a:endParaRPr lang="en-US" dirty="0"/>
        </a:p>
      </dgm:t>
    </dgm:pt>
    <dgm:pt modelId="{36D0CAE6-3557-4036-A966-DE7DC8334954}" type="parTrans" cxnId="{2AE13365-0535-40B1-8C06-A14A3E0E9FD8}">
      <dgm:prSet/>
      <dgm:spPr/>
      <dgm:t>
        <a:bodyPr/>
        <a:lstStyle/>
        <a:p>
          <a:endParaRPr lang="en-US"/>
        </a:p>
      </dgm:t>
    </dgm:pt>
    <dgm:pt modelId="{AE1BB3F3-6E55-4891-85FB-AF44923B9F81}" type="sibTrans" cxnId="{2AE13365-0535-40B1-8C06-A14A3E0E9FD8}">
      <dgm:prSet/>
      <dgm:spPr/>
      <dgm:t>
        <a:bodyPr/>
        <a:lstStyle/>
        <a:p>
          <a:endParaRPr lang="en-US"/>
        </a:p>
      </dgm:t>
    </dgm:pt>
    <dgm:pt modelId="{C3E85365-ABCB-4D0A-A3B3-A7F7B995F210}">
      <dgm:prSet/>
      <dgm:spPr/>
      <dgm:t>
        <a:bodyPr/>
        <a:lstStyle/>
        <a:p>
          <a:r>
            <a:rPr lang="uk-UA"/>
            <a:t>STEM-орієнтовані школи професійно-технічної освіти</a:t>
          </a:r>
          <a:endParaRPr lang="en-US"/>
        </a:p>
      </dgm:t>
    </dgm:pt>
    <dgm:pt modelId="{0746F493-5593-4F0D-B63E-2332E24333D7}" type="parTrans" cxnId="{EDEF3586-8F55-4C31-9D24-478A4EE3F4E7}">
      <dgm:prSet/>
      <dgm:spPr/>
      <dgm:t>
        <a:bodyPr/>
        <a:lstStyle/>
        <a:p>
          <a:endParaRPr lang="en-US"/>
        </a:p>
      </dgm:t>
    </dgm:pt>
    <dgm:pt modelId="{F5ED8F74-AAB6-4AF9-96CB-52A89086D2C8}" type="sibTrans" cxnId="{EDEF3586-8F55-4C31-9D24-478A4EE3F4E7}">
      <dgm:prSet/>
      <dgm:spPr/>
      <dgm:t>
        <a:bodyPr/>
        <a:lstStyle/>
        <a:p>
          <a:endParaRPr lang="en-US"/>
        </a:p>
      </dgm:t>
    </dgm:pt>
    <dgm:pt modelId="{6B5E806B-D8DE-491D-84EE-2C7D35AA83C6}" type="pres">
      <dgm:prSet presAssocID="{D40E18FE-3259-4B43-829A-90DDEF48A9C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8611467-69D9-4C53-ABC8-252BC6464279}" type="pres">
      <dgm:prSet presAssocID="{B39D6F78-57AC-424D-9FAE-1E634852961B}" presName="hierRoot1" presStyleCnt="0"/>
      <dgm:spPr/>
    </dgm:pt>
    <dgm:pt modelId="{348606B6-796A-42BD-9DBB-443DDCB882EC}" type="pres">
      <dgm:prSet presAssocID="{B39D6F78-57AC-424D-9FAE-1E634852961B}" presName="composite" presStyleCnt="0"/>
      <dgm:spPr/>
    </dgm:pt>
    <dgm:pt modelId="{B64A11C1-10B5-40C2-9C19-B227FCD0A846}" type="pres">
      <dgm:prSet presAssocID="{B39D6F78-57AC-424D-9FAE-1E634852961B}" presName="background" presStyleLbl="node0" presStyleIdx="0" presStyleCnt="3"/>
      <dgm:spPr/>
    </dgm:pt>
    <dgm:pt modelId="{1BE90F32-61EE-43E6-A32A-2EA67C5C0267}" type="pres">
      <dgm:prSet presAssocID="{B39D6F78-57AC-424D-9FAE-1E634852961B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94BDFE-37BB-40AC-9948-4B8B85B247BF}" type="pres">
      <dgm:prSet presAssocID="{B39D6F78-57AC-424D-9FAE-1E634852961B}" presName="hierChild2" presStyleCnt="0"/>
      <dgm:spPr/>
    </dgm:pt>
    <dgm:pt modelId="{3D94A8D4-6A1A-4048-8CA9-6F739A116010}" type="pres">
      <dgm:prSet presAssocID="{FA4B0F2E-0665-4F2C-B552-F3D9D7C0C9BB}" presName="hierRoot1" presStyleCnt="0"/>
      <dgm:spPr/>
    </dgm:pt>
    <dgm:pt modelId="{B1C2E8A2-0DE1-478C-B131-3D5FDB864BF0}" type="pres">
      <dgm:prSet presAssocID="{FA4B0F2E-0665-4F2C-B552-F3D9D7C0C9BB}" presName="composite" presStyleCnt="0"/>
      <dgm:spPr/>
    </dgm:pt>
    <dgm:pt modelId="{77B4C8C1-19A9-4FF1-A921-18BEAF1311D1}" type="pres">
      <dgm:prSet presAssocID="{FA4B0F2E-0665-4F2C-B552-F3D9D7C0C9BB}" presName="background" presStyleLbl="node0" presStyleIdx="1" presStyleCnt="3"/>
      <dgm:spPr/>
    </dgm:pt>
    <dgm:pt modelId="{0672FF90-C33E-4F6D-9DFA-E3CEFAB6C986}" type="pres">
      <dgm:prSet presAssocID="{FA4B0F2E-0665-4F2C-B552-F3D9D7C0C9BB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6B279D-D382-490B-A58B-AD713C6A38FB}" type="pres">
      <dgm:prSet presAssocID="{FA4B0F2E-0665-4F2C-B552-F3D9D7C0C9BB}" presName="hierChild2" presStyleCnt="0"/>
      <dgm:spPr/>
    </dgm:pt>
    <dgm:pt modelId="{8855CF05-FA43-43E7-802B-8ABACB339A67}" type="pres">
      <dgm:prSet presAssocID="{C3E85365-ABCB-4D0A-A3B3-A7F7B995F210}" presName="hierRoot1" presStyleCnt="0"/>
      <dgm:spPr/>
    </dgm:pt>
    <dgm:pt modelId="{75869574-DFF7-43E1-964D-99F100F74882}" type="pres">
      <dgm:prSet presAssocID="{C3E85365-ABCB-4D0A-A3B3-A7F7B995F210}" presName="composite" presStyleCnt="0"/>
      <dgm:spPr/>
    </dgm:pt>
    <dgm:pt modelId="{19832829-EF55-4A0E-AA5D-A128B8B4DF9A}" type="pres">
      <dgm:prSet presAssocID="{C3E85365-ABCB-4D0A-A3B3-A7F7B995F210}" presName="background" presStyleLbl="node0" presStyleIdx="2" presStyleCnt="3"/>
      <dgm:spPr/>
    </dgm:pt>
    <dgm:pt modelId="{EBCBD3AC-7D1F-436D-A375-06B0B46CA56D}" type="pres">
      <dgm:prSet presAssocID="{C3E85365-ABCB-4D0A-A3B3-A7F7B995F210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7ED932-E442-4337-8B31-FE308042CA92}" type="pres">
      <dgm:prSet presAssocID="{C3E85365-ABCB-4D0A-A3B3-A7F7B995F210}" presName="hierChild2" presStyleCnt="0"/>
      <dgm:spPr/>
    </dgm:pt>
  </dgm:ptLst>
  <dgm:cxnLst>
    <dgm:cxn modelId="{222F6CE4-7C35-4304-B556-63A20B816EA5}" type="presOf" srcId="{FA4B0F2E-0665-4F2C-B552-F3D9D7C0C9BB}" destId="{0672FF90-C33E-4F6D-9DFA-E3CEFAB6C986}" srcOrd="0" destOrd="0" presId="urn:microsoft.com/office/officeart/2005/8/layout/hierarchy1"/>
    <dgm:cxn modelId="{5770AB40-7369-4A07-A53F-D232FE45E4C2}" srcId="{D40E18FE-3259-4B43-829A-90DDEF48A9CC}" destId="{B39D6F78-57AC-424D-9FAE-1E634852961B}" srcOrd="0" destOrd="0" parTransId="{6D1A1D19-98D0-4657-BCFD-1CC7961C56B5}" sibTransId="{EA8DBA59-DC76-455A-907A-A4802F6D6410}"/>
    <dgm:cxn modelId="{2AE13365-0535-40B1-8C06-A14A3E0E9FD8}" srcId="{D40E18FE-3259-4B43-829A-90DDEF48A9CC}" destId="{FA4B0F2E-0665-4F2C-B552-F3D9D7C0C9BB}" srcOrd="1" destOrd="0" parTransId="{36D0CAE6-3557-4036-A966-DE7DC8334954}" sibTransId="{AE1BB3F3-6E55-4891-85FB-AF44923B9F81}"/>
    <dgm:cxn modelId="{EEEEAAC2-E976-40AD-B1C6-37CDBECC029A}" type="presOf" srcId="{B39D6F78-57AC-424D-9FAE-1E634852961B}" destId="{1BE90F32-61EE-43E6-A32A-2EA67C5C0267}" srcOrd="0" destOrd="0" presId="urn:microsoft.com/office/officeart/2005/8/layout/hierarchy1"/>
    <dgm:cxn modelId="{204CA11A-35FB-466B-B350-F95E8BD74C18}" type="presOf" srcId="{D40E18FE-3259-4B43-829A-90DDEF48A9CC}" destId="{6B5E806B-D8DE-491D-84EE-2C7D35AA83C6}" srcOrd="0" destOrd="0" presId="urn:microsoft.com/office/officeart/2005/8/layout/hierarchy1"/>
    <dgm:cxn modelId="{3A684935-3F09-4F27-9879-213F60FA9810}" type="presOf" srcId="{C3E85365-ABCB-4D0A-A3B3-A7F7B995F210}" destId="{EBCBD3AC-7D1F-436D-A375-06B0B46CA56D}" srcOrd="0" destOrd="0" presId="urn:microsoft.com/office/officeart/2005/8/layout/hierarchy1"/>
    <dgm:cxn modelId="{EDEF3586-8F55-4C31-9D24-478A4EE3F4E7}" srcId="{D40E18FE-3259-4B43-829A-90DDEF48A9CC}" destId="{C3E85365-ABCB-4D0A-A3B3-A7F7B995F210}" srcOrd="2" destOrd="0" parTransId="{0746F493-5593-4F0D-B63E-2332E24333D7}" sibTransId="{F5ED8F74-AAB6-4AF9-96CB-52A89086D2C8}"/>
    <dgm:cxn modelId="{F183266C-4F9B-4824-8458-9AC84BE18D7F}" type="presParOf" srcId="{6B5E806B-D8DE-491D-84EE-2C7D35AA83C6}" destId="{78611467-69D9-4C53-ABC8-252BC6464279}" srcOrd="0" destOrd="0" presId="urn:microsoft.com/office/officeart/2005/8/layout/hierarchy1"/>
    <dgm:cxn modelId="{E60982A8-243F-4E89-B546-FD27B3726385}" type="presParOf" srcId="{78611467-69D9-4C53-ABC8-252BC6464279}" destId="{348606B6-796A-42BD-9DBB-443DDCB882EC}" srcOrd="0" destOrd="0" presId="urn:microsoft.com/office/officeart/2005/8/layout/hierarchy1"/>
    <dgm:cxn modelId="{50C8A2F8-E4CE-4880-8383-C16CAE7BCA79}" type="presParOf" srcId="{348606B6-796A-42BD-9DBB-443DDCB882EC}" destId="{B64A11C1-10B5-40C2-9C19-B227FCD0A846}" srcOrd="0" destOrd="0" presId="urn:microsoft.com/office/officeart/2005/8/layout/hierarchy1"/>
    <dgm:cxn modelId="{0A399654-44A1-49D2-848F-790F8DC72A0C}" type="presParOf" srcId="{348606B6-796A-42BD-9DBB-443DDCB882EC}" destId="{1BE90F32-61EE-43E6-A32A-2EA67C5C0267}" srcOrd="1" destOrd="0" presId="urn:microsoft.com/office/officeart/2005/8/layout/hierarchy1"/>
    <dgm:cxn modelId="{770F5746-37F2-4626-9C00-4DB5B8C09654}" type="presParOf" srcId="{78611467-69D9-4C53-ABC8-252BC6464279}" destId="{F294BDFE-37BB-40AC-9948-4B8B85B247BF}" srcOrd="1" destOrd="0" presId="urn:microsoft.com/office/officeart/2005/8/layout/hierarchy1"/>
    <dgm:cxn modelId="{5F06D701-462E-49FA-91DF-4F4C5C595CDC}" type="presParOf" srcId="{6B5E806B-D8DE-491D-84EE-2C7D35AA83C6}" destId="{3D94A8D4-6A1A-4048-8CA9-6F739A116010}" srcOrd="1" destOrd="0" presId="urn:microsoft.com/office/officeart/2005/8/layout/hierarchy1"/>
    <dgm:cxn modelId="{A5EFA5A6-C2F6-4303-AD17-21C6456DAF96}" type="presParOf" srcId="{3D94A8D4-6A1A-4048-8CA9-6F739A116010}" destId="{B1C2E8A2-0DE1-478C-B131-3D5FDB864BF0}" srcOrd="0" destOrd="0" presId="urn:microsoft.com/office/officeart/2005/8/layout/hierarchy1"/>
    <dgm:cxn modelId="{08DE2DD7-9144-45B1-9E13-11DF5D904FEF}" type="presParOf" srcId="{B1C2E8A2-0DE1-478C-B131-3D5FDB864BF0}" destId="{77B4C8C1-19A9-4FF1-A921-18BEAF1311D1}" srcOrd="0" destOrd="0" presId="urn:microsoft.com/office/officeart/2005/8/layout/hierarchy1"/>
    <dgm:cxn modelId="{0064A655-692F-4EAB-A7CB-D0143CBE3B65}" type="presParOf" srcId="{B1C2E8A2-0DE1-478C-B131-3D5FDB864BF0}" destId="{0672FF90-C33E-4F6D-9DFA-E3CEFAB6C986}" srcOrd="1" destOrd="0" presId="urn:microsoft.com/office/officeart/2005/8/layout/hierarchy1"/>
    <dgm:cxn modelId="{24A9957A-8D95-4FDA-A8DE-61664C5A88F5}" type="presParOf" srcId="{3D94A8D4-6A1A-4048-8CA9-6F739A116010}" destId="{B66B279D-D382-490B-A58B-AD713C6A38FB}" srcOrd="1" destOrd="0" presId="urn:microsoft.com/office/officeart/2005/8/layout/hierarchy1"/>
    <dgm:cxn modelId="{A41F6592-49D2-420A-801E-91F1E45944BD}" type="presParOf" srcId="{6B5E806B-D8DE-491D-84EE-2C7D35AA83C6}" destId="{8855CF05-FA43-43E7-802B-8ABACB339A67}" srcOrd="2" destOrd="0" presId="urn:microsoft.com/office/officeart/2005/8/layout/hierarchy1"/>
    <dgm:cxn modelId="{AD13B22E-4FA4-4109-90E4-97D0BE05D16C}" type="presParOf" srcId="{8855CF05-FA43-43E7-802B-8ABACB339A67}" destId="{75869574-DFF7-43E1-964D-99F100F74882}" srcOrd="0" destOrd="0" presId="urn:microsoft.com/office/officeart/2005/8/layout/hierarchy1"/>
    <dgm:cxn modelId="{B0C8F495-41EC-4E74-B1E9-69442A2091D1}" type="presParOf" srcId="{75869574-DFF7-43E1-964D-99F100F74882}" destId="{19832829-EF55-4A0E-AA5D-A128B8B4DF9A}" srcOrd="0" destOrd="0" presId="urn:microsoft.com/office/officeart/2005/8/layout/hierarchy1"/>
    <dgm:cxn modelId="{2618063D-53E0-46E6-AF74-9B46272AB18D}" type="presParOf" srcId="{75869574-DFF7-43E1-964D-99F100F74882}" destId="{EBCBD3AC-7D1F-436D-A375-06B0B46CA56D}" srcOrd="1" destOrd="0" presId="urn:microsoft.com/office/officeart/2005/8/layout/hierarchy1"/>
    <dgm:cxn modelId="{6F3C2AB6-68DF-4876-9267-CE225A7226FA}" type="presParOf" srcId="{8855CF05-FA43-43E7-802B-8ABACB339A67}" destId="{FB7ED932-E442-4337-8B31-FE308042CA9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ABD85BA-287C-4198-87C2-86ED5EBB0A68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73B6D2D-8668-415D-82A1-2ADE4812CABF}">
      <dgm:prSet/>
      <dgm:spPr/>
      <dgm:t>
        <a:bodyPr/>
        <a:lstStyle/>
        <a:p>
          <a:r>
            <a:rPr lang="uk-UA"/>
            <a:t>диференціація змісту STEM-освіти</a:t>
          </a:r>
          <a:endParaRPr lang="en-US"/>
        </a:p>
      </dgm:t>
    </dgm:pt>
    <dgm:pt modelId="{0FEFA72C-5496-4CF8-AD94-60F4D7AAAE83}" type="parTrans" cxnId="{A4F3B29E-DB82-44BD-85D8-B55512F22B91}">
      <dgm:prSet/>
      <dgm:spPr/>
      <dgm:t>
        <a:bodyPr/>
        <a:lstStyle/>
        <a:p>
          <a:endParaRPr lang="en-US"/>
        </a:p>
      </dgm:t>
    </dgm:pt>
    <dgm:pt modelId="{3FDE14B6-EC8C-402D-891B-7ED680FA80E6}" type="sibTrans" cxnId="{A4F3B29E-DB82-44BD-85D8-B55512F22B91}">
      <dgm:prSet/>
      <dgm:spPr/>
      <dgm:t>
        <a:bodyPr/>
        <a:lstStyle/>
        <a:p>
          <a:endParaRPr lang="en-US"/>
        </a:p>
      </dgm:t>
    </dgm:pt>
    <dgm:pt modelId="{787541C3-C253-4F38-8920-BA70B360C271}">
      <dgm:prSet/>
      <dgm:spPr/>
      <dgm:t>
        <a:bodyPr/>
        <a:lstStyle/>
        <a:p>
          <a:r>
            <a:rPr lang="uk-UA"/>
            <a:t>поглиблене вивчення STEM-дисциплін</a:t>
          </a:r>
          <a:endParaRPr lang="en-US"/>
        </a:p>
      </dgm:t>
    </dgm:pt>
    <dgm:pt modelId="{A1863EA8-0006-419A-9D08-B72E4542394A}" type="parTrans" cxnId="{55E715FF-9EEF-4993-8171-DD440911CDC2}">
      <dgm:prSet/>
      <dgm:spPr/>
      <dgm:t>
        <a:bodyPr/>
        <a:lstStyle/>
        <a:p>
          <a:endParaRPr lang="en-US"/>
        </a:p>
      </dgm:t>
    </dgm:pt>
    <dgm:pt modelId="{B11B3406-26C5-4F35-88F4-39715F559811}" type="sibTrans" cxnId="{55E715FF-9EEF-4993-8171-DD440911CDC2}">
      <dgm:prSet/>
      <dgm:spPr/>
      <dgm:t>
        <a:bodyPr/>
        <a:lstStyle/>
        <a:p>
          <a:endParaRPr lang="en-US"/>
        </a:p>
      </dgm:t>
    </dgm:pt>
    <dgm:pt modelId="{59B7CA50-039E-4C4C-8456-8802EB8B368E}">
      <dgm:prSet/>
      <dgm:spPr/>
      <dgm:t>
        <a:bodyPr/>
        <a:lstStyle/>
        <a:p>
          <a:r>
            <a:rPr lang="uk-UA"/>
            <a:t>профорієнтаційна робота</a:t>
          </a:r>
          <a:endParaRPr lang="en-US"/>
        </a:p>
      </dgm:t>
    </dgm:pt>
    <dgm:pt modelId="{FA58417C-A418-47C7-9C17-7C4AA8AE95AC}" type="parTrans" cxnId="{73193F78-34ED-4278-A272-12FDE68D1EDD}">
      <dgm:prSet/>
      <dgm:spPr/>
      <dgm:t>
        <a:bodyPr/>
        <a:lstStyle/>
        <a:p>
          <a:endParaRPr lang="en-US"/>
        </a:p>
      </dgm:t>
    </dgm:pt>
    <dgm:pt modelId="{E4E0C817-4BCD-4ACB-946C-7B16C1255035}" type="sibTrans" cxnId="{73193F78-34ED-4278-A272-12FDE68D1EDD}">
      <dgm:prSet/>
      <dgm:spPr/>
      <dgm:t>
        <a:bodyPr/>
        <a:lstStyle/>
        <a:p>
          <a:endParaRPr lang="en-US"/>
        </a:p>
      </dgm:t>
    </dgm:pt>
    <dgm:pt modelId="{923233AA-5883-4421-9F82-F68D5AE7B9EC}">
      <dgm:prSet/>
      <dgm:spPr/>
      <dgm:t>
        <a:bodyPr/>
        <a:lstStyle/>
        <a:p>
          <a:r>
            <a:rPr lang="uk-UA"/>
            <a:t>менторство та он-лайн менторство </a:t>
          </a:r>
          <a:endParaRPr lang="en-US"/>
        </a:p>
      </dgm:t>
    </dgm:pt>
    <dgm:pt modelId="{4115B958-D934-4D4D-9498-163276F2C4F6}" type="parTrans" cxnId="{5238C66C-F412-4ECD-B2C5-AEF7955BA29A}">
      <dgm:prSet/>
      <dgm:spPr/>
      <dgm:t>
        <a:bodyPr/>
        <a:lstStyle/>
        <a:p>
          <a:endParaRPr lang="en-US"/>
        </a:p>
      </dgm:t>
    </dgm:pt>
    <dgm:pt modelId="{707B1883-BBD2-42F2-B794-942D029F7198}" type="sibTrans" cxnId="{5238C66C-F412-4ECD-B2C5-AEF7955BA29A}">
      <dgm:prSet/>
      <dgm:spPr/>
      <dgm:t>
        <a:bodyPr/>
        <a:lstStyle/>
        <a:p>
          <a:endParaRPr lang="en-US"/>
        </a:p>
      </dgm:t>
    </dgm:pt>
    <dgm:pt modelId="{015FABC8-52DF-4069-B108-D0E6E7E09C6D}" type="pres">
      <dgm:prSet presAssocID="{AABD85BA-287C-4198-87C2-86ED5EBB0A6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01F9D7-CB4D-4F0B-9B3D-A4FC0BBB06D4}" type="pres">
      <dgm:prSet presAssocID="{AABD85BA-287C-4198-87C2-86ED5EBB0A68}" presName="diamond" presStyleLbl="bgShp" presStyleIdx="0" presStyleCnt="1"/>
      <dgm:spPr/>
    </dgm:pt>
    <dgm:pt modelId="{A8FE99CA-BD4B-4BF3-9BFC-F827AD3AEA58}" type="pres">
      <dgm:prSet presAssocID="{AABD85BA-287C-4198-87C2-86ED5EBB0A6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D6DBD-6482-4388-90DD-8F3A51690B8B}" type="pres">
      <dgm:prSet presAssocID="{AABD85BA-287C-4198-87C2-86ED5EBB0A6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BB310-C84B-447C-AB45-0FFC81023C3D}" type="pres">
      <dgm:prSet presAssocID="{AABD85BA-287C-4198-87C2-86ED5EBB0A6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0DAEC-7901-4DBA-B1B6-75CECDADAB00}" type="pres">
      <dgm:prSet presAssocID="{AABD85BA-287C-4198-87C2-86ED5EBB0A6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193F78-34ED-4278-A272-12FDE68D1EDD}" srcId="{AABD85BA-287C-4198-87C2-86ED5EBB0A68}" destId="{59B7CA50-039E-4C4C-8456-8802EB8B368E}" srcOrd="2" destOrd="0" parTransId="{FA58417C-A418-47C7-9C17-7C4AA8AE95AC}" sibTransId="{E4E0C817-4BCD-4ACB-946C-7B16C1255035}"/>
    <dgm:cxn modelId="{A4F3B29E-DB82-44BD-85D8-B55512F22B91}" srcId="{AABD85BA-287C-4198-87C2-86ED5EBB0A68}" destId="{A73B6D2D-8668-415D-82A1-2ADE4812CABF}" srcOrd="0" destOrd="0" parTransId="{0FEFA72C-5496-4CF8-AD94-60F4D7AAAE83}" sibTransId="{3FDE14B6-EC8C-402D-891B-7ED680FA80E6}"/>
    <dgm:cxn modelId="{909967C8-98EB-49CA-A2BB-61C93EBF29B5}" type="presOf" srcId="{59B7CA50-039E-4C4C-8456-8802EB8B368E}" destId="{748BB310-C84B-447C-AB45-0FFC81023C3D}" srcOrd="0" destOrd="0" presId="urn:microsoft.com/office/officeart/2005/8/layout/matrix3"/>
    <dgm:cxn modelId="{2C2A6B5F-4066-4CDB-900F-B8B85ED9D27C}" type="presOf" srcId="{923233AA-5883-4421-9F82-F68D5AE7B9EC}" destId="{B470DAEC-7901-4DBA-B1B6-75CECDADAB00}" srcOrd="0" destOrd="0" presId="urn:microsoft.com/office/officeart/2005/8/layout/matrix3"/>
    <dgm:cxn modelId="{5238C66C-F412-4ECD-B2C5-AEF7955BA29A}" srcId="{AABD85BA-287C-4198-87C2-86ED5EBB0A68}" destId="{923233AA-5883-4421-9F82-F68D5AE7B9EC}" srcOrd="3" destOrd="0" parTransId="{4115B958-D934-4D4D-9498-163276F2C4F6}" sibTransId="{707B1883-BBD2-42F2-B794-942D029F7198}"/>
    <dgm:cxn modelId="{3F9F939C-DE9D-4CCC-8D8F-9597A16CFCBB}" type="presOf" srcId="{AABD85BA-287C-4198-87C2-86ED5EBB0A68}" destId="{015FABC8-52DF-4069-B108-D0E6E7E09C6D}" srcOrd="0" destOrd="0" presId="urn:microsoft.com/office/officeart/2005/8/layout/matrix3"/>
    <dgm:cxn modelId="{EA782D12-427D-45E2-80F1-84759C8E7598}" type="presOf" srcId="{787541C3-C253-4F38-8920-BA70B360C271}" destId="{B9BD6DBD-6482-4388-90DD-8F3A51690B8B}" srcOrd="0" destOrd="0" presId="urn:microsoft.com/office/officeart/2005/8/layout/matrix3"/>
    <dgm:cxn modelId="{55E715FF-9EEF-4993-8171-DD440911CDC2}" srcId="{AABD85BA-287C-4198-87C2-86ED5EBB0A68}" destId="{787541C3-C253-4F38-8920-BA70B360C271}" srcOrd="1" destOrd="0" parTransId="{A1863EA8-0006-419A-9D08-B72E4542394A}" sibTransId="{B11B3406-26C5-4F35-88F4-39715F559811}"/>
    <dgm:cxn modelId="{7A143F47-3922-4F08-B748-7D48C2DC1F0B}" type="presOf" srcId="{A73B6D2D-8668-415D-82A1-2ADE4812CABF}" destId="{A8FE99CA-BD4B-4BF3-9BFC-F827AD3AEA58}" srcOrd="0" destOrd="0" presId="urn:microsoft.com/office/officeart/2005/8/layout/matrix3"/>
    <dgm:cxn modelId="{6E7556C2-0573-463E-B3D7-72F74FA984D4}" type="presParOf" srcId="{015FABC8-52DF-4069-B108-D0E6E7E09C6D}" destId="{FF01F9D7-CB4D-4F0B-9B3D-A4FC0BBB06D4}" srcOrd="0" destOrd="0" presId="urn:microsoft.com/office/officeart/2005/8/layout/matrix3"/>
    <dgm:cxn modelId="{1E16318C-75FC-4C11-A2C0-B97C2F9BEB91}" type="presParOf" srcId="{015FABC8-52DF-4069-B108-D0E6E7E09C6D}" destId="{A8FE99CA-BD4B-4BF3-9BFC-F827AD3AEA58}" srcOrd="1" destOrd="0" presId="urn:microsoft.com/office/officeart/2005/8/layout/matrix3"/>
    <dgm:cxn modelId="{4300459E-CA56-421F-B8C4-8374DA86CD16}" type="presParOf" srcId="{015FABC8-52DF-4069-B108-D0E6E7E09C6D}" destId="{B9BD6DBD-6482-4388-90DD-8F3A51690B8B}" srcOrd="2" destOrd="0" presId="urn:microsoft.com/office/officeart/2005/8/layout/matrix3"/>
    <dgm:cxn modelId="{A02FC8B3-8371-4B6D-BD20-5FB27BDC1671}" type="presParOf" srcId="{015FABC8-52DF-4069-B108-D0E6E7E09C6D}" destId="{748BB310-C84B-447C-AB45-0FFC81023C3D}" srcOrd="3" destOrd="0" presId="urn:microsoft.com/office/officeart/2005/8/layout/matrix3"/>
    <dgm:cxn modelId="{E8D7FD46-8D80-4882-B664-F4B124AC32F8}" type="presParOf" srcId="{015FABC8-52DF-4069-B108-D0E6E7E09C6D}" destId="{B470DAEC-7901-4DBA-B1B6-75CECDADAB0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B6C254B-5AA7-4660-89D0-AB4A0303ED21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05CE5C-17EA-4E4B-BF9A-BCF2E00BB523}">
      <dgm:prSet/>
      <dgm:spPr/>
      <dgm:t>
        <a:bodyPr/>
        <a:lstStyle/>
        <a:p>
          <a:r>
            <a:rPr lang="uk-UA"/>
            <a:t>бакалаврський рівень</a:t>
          </a:r>
          <a:endParaRPr lang="en-US"/>
        </a:p>
      </dgm:t>
    </dgm:pt>
    <dgm:pt modelId="{38D24610-483F-440E-A261-AAC205417072}" type="parTrans" cxnId="{82141364-D271-4998-BCA9-11881416B371}">
      <dgm:prSet/>
      <dgm:spPr/>
      <dgm:t>
        <a:bodyPr/>
        <a:lstStyle/>
        <a:p>
          <a:endParaRPr lang="en-US"/>
        </a:p>
      </dgm:t>
    </dgm:pt>
    <dgm:pt modelId="{C3C97CDA-7D2F-4D01-B8DD-B3482A207118}" type="sibTrans" cxnId="{82141364-D271-4998-BCA9-11881416B371}">
      <dgm:prSet/>
      <dgm:spPr/>
      <dgm:t>
        <a:bodyPr/>
        <a:lstStyle/>
        <a:p>
          <a:endParaRPr lang="en-US"/>
        </a:p>
      </dgm:t>
    </dgm:pt>
    <dgm:pt modelId="{88D84875-0B77-4E6A-A441-258AFA3B9EC8}">
      <dgm:prSet/>
      <dgm:spPr/>
      <dgm:t>
        <a:bodyPr/>
        <a:lstStyle/>
        <a:p>
          <a:r>
            <a:rPr lang="uk-UA"/>
            <a:t>магістерський рівень</a:t>
          </a:r>
          <a:endParaRPr lang="en-US"/>
        </a:p>
      </dgm:t>
    </dgm:pt>
    <dgm:pt modelId="{7424F953-FF7C-49F5-B7CF-353A9753BE24}" type="parTrans" cxnId="{A9F1EDDF-ABEE-44FA-A276-3C12CFA8114F}">
      <dgm:prSet/>
      <dgm:spPr/>
      <dgm:t>
        <a:bodyPr/>
        <a:lstStyle/>
        <a:p>
          <a:endParaRPr lang="en-US"/>
        </a:p>
      </dgm:t>
    </dgm:pt>
    <dgm:pt modelId="{805DD3B4-D05B-4E33-AB53-2290C2486572}" type="sibTrans" cxnId="{A9F1EDDF-ABEE-44FA-A276-3C12CFA8114F}">
      <dgm:prSet/>
      <dgm:spPr/>
      <dgm:t>
        <a:bodyPr/>
        <a:lstStyle/>
        <a:p>
          <a:endParaRPr lang="en-US"/>
        </a:p>
      </dgm:t>
    </dgm:pt>
    <dgm:pt modelId="{04A5C71D-E36E-4F62-8F78-19A26B3125DC}" type="pres">
      <dgm:prSet presAssocID="{0B6C254B-5AA7-4660-89D0-AB4A0303ED2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147AFF-4F06-4AF0-8B85-10999647DA78}" type="pres">
      <dgm:prSet presAssocID="{CA05CE5C-17EA-4E4B-BF9A-BCF2E00BB523}" presName="hierRoot1" presStyleCnt="0"/>
      <dgm:spPr/>
    </dgm:pt>
    <dgm:pt modelId="{6E1992F3-D594-4DFD-B17F-50B45090ADAD}" type="pres">
      <dgm:prSet presAssocID="{CA05CE5C-17EA-4E4B-BF9A-BCF2E00BB523}" presName="composite" presStyleCnt="0"/>
      <dgm:spPr/>
    </dgm:pt>
    <dgm:pt modelId="{5D93A68C-C54E-4E33-B23E-178BC346B660}" type="pres">
      <dgm:prSet presAssocID="{CA05CE5C-17EA-4E4B-BF9A-BCF2E00BB523}" presName="background" presStyleLbl="node0" presStyleIdx="0" presStyleCnt="2"/>
      <dgm:spPr/>
    </dgm:pt>
    <dgm:pt modelId="{1564B3E3-FDBE-4F2F-8BAE-8535E36631DD}" type="pres">
      <dgm:prSet presAssocID="{CA05CE5C-17EA-4E4B-BF9A-BCF2E00BB523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FF47D3-8753-412A-BB94-9E4F34BFD54E}" type="pres">
      <dgm:prSet presAssocID="{CA05CE5C-17EA-4E4B-BF9A-BCF2E00BB523}" presName="hierChild2" presStyleCnt="0"/>
      <dgm:spPr/>
    </dgm:pt>
    <dgm:pt modelId="{A969EDD2-67E2-4DCC-80FF-341C41637A78}" type="pres">
      <dgm:prSet presAssocID="{88D84875-0B77-4E6A-A441-258AFA3B9EC8}" presName="hierRoot1" presStyleCnt="0"/>
      <dgm:spPr/>
    </dgm:pt>
    <dgm:pt modelId="{EDCEA620-BA32-4B32-81B1-AD08D59BF2F7}" type="pres">
      <dgm:prSet presAssocID="{88D84875-0B77-4E6A-A441-258AFA3B9EC8}" presName="composite" presStyleCnt="0"/>
      <dgm:spPr/>
    </dgm:pt>
    <dgm:pt modelId="{A4358000-0533-48C4-8938-216770AE04C5}" type="pres">
      <dgm:prSet presAssocID="{88D84875-0B77-4E6A-A441-258AFA3B9EC8}" presName="background" presStyleLbl="node0" presStyleIdx="1" presStyleCnt="2"/>
      <dgm:spPr/>
    </dgm:pt>
    <dgm:pt modelId="{CDF3867D-69B0-4819-A0CF-C040F715F135}" type="pres">
      <dgm:prSet presAssocID="{88D84875-0B77-4E6A-A441-258AFA3B9EC8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A5581F-A3C7-413E-BD1E-9736D0026381}" type="pres">
      <dgm:prSet presAssocID="{88D84875-0B77-4E6A-A441-258AFA3B9EC8}" presName="hierChild2" presStyleCnt="0"/>
      <dgm:spPr/>
    </dgm:pt>
  </dgm:ptLst>
  <dgm:cxnLst>
    <dgm:cxn modelId="{82141364-D271-4998-BCA9-11881416B371}" srcId="{0B6C254B-5AA7-4660-89D0-AB4A0303ED21}" destId="{CA05CE5C-17EA-4E4B-BF9A-BCF2E00BB523}" srcOrd="0" destOrd="0" parTransId="{38D24610-483F-440E-A261-AAC205417072}" sibTransId="{C3C97CDA-7D2F-4D01-B8DD-B3482A207118}"/>
    <dgm:cxn modelId="{A9F1EDDF-ABEE-44FA-A276-3C12CFA8114F}" srcId="{0B6C254B-5AA7-4660-89D0-AB4A0303ED21}" destId="{88D84875-0B77-4E6A-A441-258AFA3B9EC8}" srcOrd="1" destOrd="0" parTransId="{7424F953-FF7C-49F5-B7CF-353A9753BE24}" sibTransId="{805DD3B4-D05B-4E33-AB53-2290C2486572}"/>
    <dgm:cxn modelId="{7FEA7AD2-53C4-4BBD-A58C-13553CB4C569}" type="presOf" srcId="{0B6C254B-5AA7-4660-89D0-AB4A0303ED21}" destId="{04A5C71D-E36E-4F62-8F78-19A26B3125DC}" srcOrd="0" destOrd="0" presId="urn:microsoft.com/office/officeart/2005/8/layout/hierarchy1"/>
    <dgm:cxn modelId="{E72A3F1C-F1C0-4936-839E-0ED6B8C6B3F9}" type="presOf" srcId="{88D84875-0B77-4E6A-A441-258AFA3B9EC8}" destId="{CDF3867D-69B0-4819-A0CF-C040F715F135}" srcOrd="0" destOrd="0" presId="urn:microsoft.com/office/officeart/2005/8/layout/hierarchy1"/>
    <dgm:cxn modelId="{E6245FEE-3695-47E8-A2F1-17A4A8D548FC}" type="presOf" srcId="{CA05CE5C-17EA-4E4B-BF9A-BCF2E00BB523}" destId="{1564B3E3-FDBE-4F2F-8BAE-8535E36631DD}" srcOrd="0" destOrd="0" presId="urn:microsoft.com/office/officeart/2005/8/layout/hierarchy1"/>
    <dgm:cxn modelId="{81D6E7C7-8F45-44CA-BF41-6EB2B8C26C15}" type="presParOf" srcId="{04A5C71D-E36E-4F62-8F78-19A26B3125DC}" destId="{F9147AFF-4F06-4AF0-8B85-10999647DA78}" srcOrd="0" destOrd="0" presId="urn:microsoft.com/office/officeart/2005/8/layout/hierarchy1"/>
    <dgm:cxn modelId="{BC99FABA-5320-4BD8-80C8-9382C22BEFB2}" type="presParOf" srcId="{F9147AFF-4F06-4AF0-8B85-10999647DA78}" destId="{6E1992F3-D594-4DFD-B17F-50B45090ADAD}" srcOrd="0" destOrd="0" presId="urn:microsoft.com/office/officeart/2005/8/layout/hierarchy1"/>
    <dgm:cxn modelId="{FB539B5F-9ED5-453C-ACC7-9AA04C64DAA7}" type="presParOf" srcId="{6E1992F3-D594-4DFD-B17F-50B45090ADAD}" destId="{5D93A68C-C54E-4E33-B23E-178BC346B660}" srcOrd="0" destOrd="0" presId="urn:microsoft.com/office/officeart/2005/8/layout/hierarchy1"/>
    <dgm:cxn modelId="{3CD26B7B-10CE-48EB-A0C0-D517DDA1C5DD}" type="presParOf" srcId="{6E1992F3-D594-4DFD-B17F-50B45090ADAD}" destId="{1564B3E3-FDBE-4F2F-8BAE-8535E36631DD}" srcOrd="1" destOrd="0" presId="urn:microsoft.com/office/officeart/2005/8/layout/hierarchy1"/>
    <dgm:cxn modelId="{5929299B-199B-4218-8A51-015D6F4B1721}" type="presParOf" srcId="{F9147AFF-4F06-4AF0-8B85-10999647DA78}" destId="{16FF47D3-8753-412A-BB94-9E4F34BFD54E}" srcOrd="1" destOrd="0" presId="urn:microsoft.com/office/officeart/2005/8/layout/hierarchy1"/>
    <dgm:cxn modelId="{34011A69-DE4C-4C94-BAED-22868D51D4B9}" type="presParOf" srcId="{04A5C71D-E36E-4F62-8F78-19A26B3125DC}" destId="{A969EDD2-67E2-4DCC-80FF-341C41637A78}" srcOrd="1" destOrd="0" presId="urn:microsoft.com/office/officeart/2005/8/layout/hierarchy1"/>
    <dgm:cxn modelId="{06827B95-13DB-4FCB-9E33-2D883A6D1BB7}" type="presParOf" srcId="{A969EDD2-67E2-4DCC-80FF-341C41637A78}" destId="{EDCEA620-BA32-4B32-81B1-AD08D59BF2F7}" srcOrd="0" destOrd="0" presId="urn:microsoft.com/office/officeart/2005/8/layout/hierarchy1"/>
    <dgm:cxn modelId="{979D7CFF-16AD-4AE7-96A9-5129432C89EC}" type="presParOf" srcId="{EDCEA620-BA32-4B32-81B1-AD08D59BF2F7}" destId="{A4358000-0533-48C4-8938-216770AE04C5}" srcOrd="0" destOrd="0" presId="urn:microsoft.com/office/officeart/2005/8/layout/hierarchy1"/>
    <dgm:cxn modelId="{D8E2DC80-9B95-4615-839A-71F11D7E4A16}" type="presParOf" srcId="{EDCEA620-BA32-4B32-81B1-AD08D59BF2F7}" destId="{CDF3867D-69B0-4819-A0CF-C040F715F135}" srcOrd="1" destOrd="0" presId="urn:microsoft.com/office/officeart/2005/8/layout/hierarchy1"/>
    <dgm:cxn modelId="{7CE57335-E58C-4A13-9099-80DF6687B0E1}" type="presParOf" srcId="{A969EDD2-67E2-4DCC-80FF-341C41637A78}" destId="{B1A5581F-A3C7-413E-BD1E-9736D00263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C5F4E3A-95E8-44ED-9357-4355A75886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5F381F-3BD9-471B-B4F1-7A43C476E920}">
      <dgm:prSet/>
      <dgm:spPr/>
      <dgm:t>
        <a:bodyPr/>
        <a:lstStyle/>
        <a:p>
          <a:r>
            <a:rPr lang="ru-RU"/>
            <a:t>особливості становлення та напрями розвитку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4CB9EFEB-B5DE-43B1-82F7-9A113FFE7CB1}" type="parTrans" cxnId="{69F6EFB5-5290-492F-BC0B-4C6EEC1C1885}">
      <dgm:prSet/>
      <dgm:spPr/>
      <dgm:t>
        <a:bodyPr/>
        <a:lstStyle/>
        <a:p>
          <a:endParaRPr lang="en-US"/>
        </a:p>
      </dgm:t>
    </dgm:pt>
    <dgm:pt modelId="{83133E86-B458-459A-9A3A-A1BC4155E365}" type="sibTrans" cxnId="{69F6EFB5-5290-492F-BC0B-4C6EEC1C1885}">
      <dgm:prSet/>
      <dgm:spPr/>
      <dgm:t>
        <a:bodyPr/>
        <a:lstStyle/>
        <a:p>
          <a:endParaRPr lang="en-US"/>
        </a:p>
      </dgm:t>
    </dgm:pt>
    <dgm:pt modelId="{768990E9-B107-4F72-9E4D-14185D69715F}">
      <dgm:prSet/>
      <dgm:spPr/>
      <dgm:t>
        <a:bodyPr/>
        <a:lstStyle/>
        <a:p>
          <a:r>
            <a:rPr lang="ru-RU"/>
            <a:t>нормативно-правове забезпечення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072FD177-969A-48CF-8425-F4EE1DCF3DA9}" type="parTrans" cxnId="{8E627C7B-25E2-4EF8-9DF9-A760E37AB3E8}">
      <dgm:prSet/>
      <dgm:spPr/>
      <dgm:t>
        <a:bodyPr/>
        <a:lstStyle/>
        <a:p>
          <a:endParaRPr lang="en-US"/>
        </a:p>
      </dgm:t>
    </dgm:pt>
    <dgm:pt modelId="{484FD2C7-2296-4F40-9652-6D823A0740DF}" type="sibTrans" cxnId="{8E627C7B-25E2-4EF8-9DF9-A760E37AB3E8}">
      <dgm:prSet/>
      <dgm:spPr/>
      <dgm:t>
        <a:bodyPr/>
        <a:lstStyle/>
        <a:p>
          <a:endParaRPr lang="en-US"/>
        </a:p>
      </dgm:t>
    </dgm:pt>
    <dgm:pt modelId="{A5E82749-F723-4B5B-975E-AA0C95C69DF2}">
      <dgm:prSet/>
      <dgm:spPr/>
      <dgm:t>
        <a:bodyPr/>
        <a:lstStyle/>
        <a:p>
          <a:r>
            <a:rPr lang="ru-RU"/>
            <a:t>діяльність Малої академії наук України щодо реалізації </a:t>
          </a:r>
          <a:r>
            <a:rPr lang="en-GB"/>
            <a:t>STEM-</a:t>
          </a:r>
          <a:r>
            <a:rPr lang="ru-RU"/>
            <a:t>освіти; </a:t>
          </a:r>
          <a:endParaRPr lang="en-US"/>
        </a:p>
      </dgm:t>
    </dgm:pt>
    <dgm:pt modelId="{6872E037-0673-4034-A741-8DF829E7A1DD}" type="parTrans" cxnId="{C61A1D9C-6BB7-4E00-950A-9634E7773F7B}">
      <dgm:prSet/>
      <dgm:spPr/>
      <dgm:t>
        <a:bodyPr/>
        <a:lstStyle/>
        <a:p>
          <a:endParaRPr lang="en-US"/>
        </a:p>
      </dgm:t>
    </dgm:pt>
    <dgm:pt modelId="{0D6A5D3B-5007-4DE3-B3B8-DE79E53D9142}" type="sibTrans" cxnId="{C61A1D9C-6BB7-4E00-950A-9634E7773F7B}">
      <dgm:prSet/>
      <dgm:spPr/>
      <dgm:t>
        <a:bodyPr/>
        <a:lstStyle/>
        <a:p>
          <a:endParaRPr lang="en-US"/>
        </a:p>
      </dgm:t>
    </dgm:pt>
    <dgm:pt modelId="{6CC772D3-3ACC-4FD0-825A-5C08561215EA}">
      <dgm:prSet/>
      <dgm:spPr/>
      <dgm:t>
        <a:bodyPr/>
        <a:lstStyle/>
        <a:p>
          <a:r>
            <a:rPr lang="ru-RU"/>
            <a:t>діяльність Всеукраїнського науково-методичного віртуального </a:t>
          </a:r>
          <a:r>
            <a:rPr lang="en-GB"/>
            <a:t>STEM-</a:t>
          </a:r>
          <a:r>
            <a:rPr lang="ru-RU"/>
            <a:t>центру; </a:t>
          </a:r>
          <a:endParaRPr lang="en-US"/>
        </a:p>
      </dgm:t>
    </dgm:pt>
    <dgm:pt modelId="{157E6FE5-E557-4969-861F-07E15EFA0643}" type="parTrans" cxnId="{85FD5673-AFC7-4476-9C1C-04D731EE6C1A}">
      <dgm:prSet/>
      <dgm:spPr/>
      <dgm:t>
        <a:bodyPr/>
        <a:lstStyle/>
        <a:p>
          <a:endParaRPr lang="en-US"/>
        </a:p>
      </dgm:t>
    </dgm:pt>
    <dgm:pt modelId="{2B320623-7F36-44BD-8048-CE6958FFD69F}" type="sibTrans" cxnId="{85FD5673-AFC7-4476-9C1C-04D731EE6C1A}">
      <dgm:prSet/>
      <dgm:spPr/>
      <dgm:t>
        <a:bodyPr/>
        <a:lstStyle/>
        <a:p>
          <a:endParaRPr lang="en-US"/>
        </a:p>
      </dgm:t>
    </dgm:pt>
    <dgm:pt modelId="{6398EC91-E078-46D4-AACF-E7D7971C8F9B}">
      <dgm:prSet/>
      <dgm:spPr/>
      <dgm:t>
        <a:bodyPr/>
        <a:lstStyle/>
        <a:p>
          <a:r>
            <a:rPr lang="ru-RU"/>
            <a:t>досвід створення регіональних </a:t>
          </a:r>
          <a:r>
            <a:rPr lang="en-GB"/>
            <a:t>STEM-</a:t>
          </a:r>
          <a:r>
            <a:rPr lang="ru-RU"/>
            <a:t>центрів і лабораторій; </a:t>
          </a:r>
          <a:endParaRPr lang="en-US"/>
        </a:p>
      </dgm:t>
    </dgm:pt>
    <dgm:pt modelId="{71E2ECA7-5EB5-420E-831B-142479A6AB08}" type="parTrans" cxnId="{2BF329F6-899B-41C5-9B41-14CD23EAAEB3}">
      <dgm:prSet/>
      <dgm:spPr/>
      <dgm:t>
        <a:bodyPr/>
        <a:lstStyle/>
        <a:p>
          <a:endParaRPr lang="en-US"/>
        </a:p>
      </dgm:t>
    </dgm:pt>
    <dgm:pt modelId="{E181F0B9-278D-48CF-99A6-9D6934153323}" type="sibTrans" cxnId="{2BF329F6-899B-41C5-9B41-14CD23EAAEB3}">
      <dgm:prSet/>
      <dgm:spPr/>
      <dgm:t>
        <a:bodyPr/>
        <a:lstStyle/>
        <a:p>
          <a:endParaRPr lang="en-US"/>
        </a:p>
      </dgm:t>
    </dgm:pt>
    <dgm:pt modelId="{12A09711-4C9B-442B-AA13-13985C1C1710}">
      <dgm:prSet/>
      <dgm:spPr/>
      <dgm:t>
        <a:bodyPr/>
        <a:lstStyle/>
        <a:p>
          <a:r>
            <a:rPr lang="ru-RU"/>
            <a:t>особливості імплементації </a:t>
          </a:r>
          <a:r>
            <a:rPr lang="en-GB"/>
            <a:t>STEM-</a:t>
          </a:r>
          <a:r>
            <a:rPr lang="ru-RU"/>
            <a:t>освіти в закладах загальної середньої та позашкільної освіти</a:t>
          </a:r>
          <a:endParaRPr lang="en-US"/>
        </a:p>
      </dgm:t>
    </dgm:pt>
    <dgm:pt modelId="{7BFBF89E-0703-4484-8B54-A3098EF70315}" type="parTrans" cxnId="{A680D876-1A66-4FA9-AD4C-18EB96255D2D}">
      <dgm:prSet/>
      <dgm:spPr/>
      <dgm:t>
        <a:bodyPr/>
        <a:lstStyle/>
        <a:p>
          <a:endParaRPr lang="en-US"/>
        </a:p>
      </dgm:t>
    </dgm:pt>
    <dgm:pt modelId="{BD2FEE4E-0A40-4040-8083-29B17B59734E}" type="sibTrans" cxnId="{A680D876-1A66-4FA9-AD4C-18EB96255D2D}">
      <dgm:prSet/>
      <dgm:spPr/>
      <dgm:t>
        <a:bodyPr/>
        <a:lstStyle/>
        <a:p>
          <a:endParaRPr lang="en-US"/>
        </a:p>
      </dgm:t>
    </dgm:pt>
    <dgm:pt modelId="{7A5523E8-D417-4A07-9A34-BAB1F8FCBD50}" type="pres">
      <dgm:prSet presAssocID="{8C5F4E3A-95E8-44ED-9357-4355A75886F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09D059-31A1-49A0-95F4-3578A577C699}" type="pres">
      <dgm:prSet presAssocID="{DB5F381F-3BD9-471B-B4F1-7A43C476E92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CC346-89F6-4E4D-AB43-ECA2F0AA7BC4}" type="pres">
      <dgm:prSet presAssocID="{83133E86-B458-459A-9A3A-A1BC4155E365}" presName="sibTrans" presStyleCnt="0"/>
      <dgm:spPr/>
    </dgm:pt>
    <dgm:pt modelId="{038048B7-37B2-4FF2-A047-EF47090DA1E4}" type="pres">
      <dgm:prSet presAssocID="{768990E9-B107-4F72-9E4D-14185D69715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3D8F81-40F0-4666-A7CD-5158533356DB}" type="pres">
      <dgm:prSet presAssocID="{484FD2C7-2296-4F40-9652-6D823A0740DF}" presName="sibTrans" presStyleCnt="0"/>
      <dgm:spPr/>
    </dgm:pt>
    <dgm:pt modelId="{5991AD20-88D3-4069-888A-61B98A22A1FB}" type="pres">
      <dgm:prSet presAssocID="{A5E82749-F723-4B5B-975E-AA0C95C69DF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B10D6-7356-4E36-86A9-6A884A341EF9}" type="pres">
      <dgm:prSet presAssocID="{0D6A5D3B-5007-4DE3-B3B8-DE79E53D9142}" presName="sibTrans" presStyleCnt="0"/>
      <dgm:spPr/>
    </dgm:pt>
    <dgm:pt modelId="{9EF56B63-85CA-4431-A628-E43AF1636E7D}" type="pres">
      <dgm:prSet presAssocID="{6CC772D3-3ACC-4FD0-825A-5C08561215E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92111-6313-4712-8CB4-C07568082161}" type="pres">
      <dgm:prSet presAssocID="{2B320623-7F36-44BD-8048-CE6958FFD69F}" presName="sibTrans" presStyleCnt="0"/>
      <dgm:spPr/>
    </dgm:pt>
    <dgm:pt modelId="{F0F2DB64-8071-46E2-9F3D-2A214F3C3B48}" type="pres">
      <dgm:prSet presAssocID="{6398EC91-E078-46D4-AACF-E7D7971C8F9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7EA0E-B243-420D-9A53-A7CCC9E86712}" type="pres">
      <dgm:prSet presAssocID="{E181F0B9-278D-48CF-99A6-9D6934153323}" presName="sibTrans" presStyleCnt="0"/>
      <dgm:spPr/>
    </dgm:pt>
    <dgm:pt modelId="{EE824298-ADD8-496F-8A74-1D3FB2EFB3E8}" type="pres">
      <dgm:prSet presAssocID="{12A09711-4C9B-442B-AA13-13985C1C171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C34052-8A42-4E93-8B1F-DF2B57104572}" type="presOf" srcId="{768990E9-B107-4F72-9E4D-14185D69715F}" destId="{038048B7-37B2-4FF2-A047-EF47090DA1E4}" srcOrd="0" destOrd="0" presId="urn:microsoft.com/office/officeart/2005/8/layout/default"/>
    <dgm:cxn modelId="{649D91D3-74CC-4B9E-8C37-8F0A60AC707F}" type="presOf" srcId="{DB5F381F-3BD9-471B-B4F1-7A43C476E920}" destId="{EE09D059-31A1-49A0-95F4-3578A577C699}" srcOrd="0" destOrd="0" presId="urn:microsoft.com/office/officeart/2005/8/layout/default"/>
    <dgm:cxn modelId="{309A363E-8ED2-45E0-9CCC-799357E25CA0}" type="presOf" srcId="{12A09711-4C9B-442B-AA13-13985C1C1710}" destId="{EE824298-ADD8-496F-8A74-1D3FB2EFB3E8}" srcOrd="0" destOrd="0" presId="urn:microsoft.com/office/officeart/2005/8/layout/default"/>
    <dgm:cxn modelId="{545ACD08-70D9-4DA5-B57E-D72DC86AA1EE}" type="presOf" srcId="{A5E82749-F723-4B5B-975E-AA0C95C69DF2}" destId="{5991AD20-88D3-4069-888A-61B98A22A1FB}" srcOrd="0" destOrd="0" presId="urn:microsoft.com/office/officeart/2005/8/layout/default"/>
    <dgm:cxn modelId="{2BF329F6-899B-41C5-9B41-14CD23EAAEB3}" srcId="{8C5F4E3A-95E8-44ED-9357-4355A75886F1}" destId="{6398EC91-E078-46D4-AACF-E7D7971C8F9B}" srcOrd="4" destOrd="0" parTransId="{71E2ECA7-5EB5-420E-831B-142479A6AB08}" sibTransId="{E181F0B9-278D-48CF-99A6-9D6934153323}"/>
    <dgm:cxn modelId="{69F6EFB5-5290-492F-BC0B-4C6EEC1C1885}" srcId="{8C5F4E3A-95E8-44ED-9357-4355A75886F1}" destId="{DB5F381F-3BD9-471B-B4F1-7A43C476E920}" srcOrd="0" destOrd="0" parTransId="{4CB9EFEB-B5DE-43B1-82F7-9A113FFE7CB1}" sibTransId="{83133E86-B458-459A-9A3A-A1BC4155E365}"/>
    <dgm:cxn modelId="{85FD5673-AFC7-4476-9C1C-04D731EE6C1A}" srcId="{8C5F4E3A-95E8-44ED-9357-4355A75886F1}" destId="{6CC772D3-3ACC-4FD0-825A-5C08561215EA}" srcOrd="3" destOrd="0" parTransId="{157E6FE5-E557-4969-861F-07E15EFA0643}" sibTransId="{2B320623-7F36-44BD-8048-CE6958FFD69F}"/>
    <dgm:cxn modelId="{A680D876-1A66-4FA9-AD4C-18EB96255D2D}" srcId="{8C5F4E3A-95E8-44ED-9357-4355A75886F1}" destId="{12A09711-4C9B-442B-AA13-13985C1C1710}" srcOrd="5" destOrd="0" parTransId="{7BFBF89E-0703-4484-8B54-A3098EF70315}" sibTransId="{BD2FEE4E-0A40-4040-8083-29B17B59734E}"/>
    <dgm:cxn modelId="{5F4D50AD-D9A4-4E6C-BF30-328DC6ABA43C}" type="presOf" srcId="{6CC772D3-3ACC-4FD0-825A-5C08561215EA}" destId="{9EF56B63-85CA-4431-A628-E43AF1636E7D}" srcOrd="0" destOrd="0" presId="urn:microsoft.com/office/officeart/2005/8/layout/default"/>
    <dgm:cxn modelId="{8E627C7B-25E2-4EF8-9DF9-A760E37AB3E8}" srcId="{8C5F4E3A-95E8-44ED-9357-4355A75886F1}" destId="{768990E9-B107-4F72-9E4D-14185D69715F}" srcOrd="1" destOrd="0" parTransId="{072FD177-969A-48CF-8425-F4EE1DCF3DA9}" sibTransId="{484FD2C7-2296-4F40-9652-6D823A0740DF}"/>
    <dgm:cxn modelId="{D26BB438-7897-4F9D-913C-F2E7036459AC}" type="presOf" srcId="{6398EC91-E078-46D4-AACF-E7D7971C8F9B}" destId="{F0F2DB64-8071-46E2-9F3D-2A214F3C3B48}" srcOrd="0" destOrd="0" presId="urn:microsoft.com/office/officeart/2005/8/layout/default"/>
    <dgm:cxn modelId="{C61A1D9C-6BB7-4E00-950A-9634E7773F7B}" srcId="{8C5F4E3A-95E8-44ED-9357-4355A75886F1}" destId="{A5E82749-F723-4B5B-975E-AA0C95C69DF2}" srcOrd="2" destOrd="0" parTransId="{6872E037-0673-4034-A741-8DF829E7A1DD}" sibTransId="{0D6A5D3B-5007-4DE3-B3B8-DE79E53D9142}"/>
    <dgm:cxn modelId="{DB8501E5-4535-42A5-B8D4-10EDBBF8DC19}" type="presOf" srcId="{8C5F4E3A-95E8-44ED-9357-4355A75886F1}" destId="{7A5523E8-D417-4A07-9A34-BAB1F8FCBD50}" srcOrd="0" destOrd="0" presId="urn:microsoft.com/office/officeart/2005/8/layout/default"/>
    <dgm:cxn modelId="{956BC0AD-59CB-494B-81F1-4952E09A31B7}" type="presParOf" srcId="{7A5523E8-D417-4A07-9A34-BAB1F8FCBD50}" destId="{EE09D059-31A1-49A0-95F4-3578A577C699}" srcOrd="0" destOrd="0" presId="urn:microsoft.com/office/officeart/2005/8/layout/default"/>
    <dgm:cxn modelId="{EAAF8D86-B792-464D-A84E-28A05D345D68}" type="presParOf" srcId="{7A5523E8-D417-4A07-9A34-BAB1F8FCBD50}" destId="{5E8CC346-89F6-4E4D-AB43-ECA2F0AA7BC4}" srcOrd="1" destOrd="0" presId="urn:microsoft.com/office/officeart/2005/8/layout/default"/>
    <dgm:cxn modelId="{1072EA75-ACD3-4CD6-B542-DD3D1B987313}" type="presParOf" srcId="{7A5523E8-D417-4A07-9A34-BAB1F8FCBD50}" destId="{038048B7-37B2-4FF2-A047-EF47090DA1E4}" srcOrd="2" destOrd="0" presId="urn:microsoft.com/office/officeart/2005/8/layout/default"/>
    <dgm:cxn modelId="{BA923792-4A67-47EC-B776-ECF2920BC29D}" type="presParOf" srcId="{7A5523E8-D417-4A07-9A34-BAB1F8FCBD50}" destId="{AE3D8F81-40F0-4666-A7CD-5158533356DB}" srcOrd="3" destOrd="0" presId="urn:microsoft.com/office/officeart/2005/8/layout/default"/>
    <dgm:cxn modelId="{AAC8BA47-1455-4B0B-9524-A352ED0D18E1}" type="presParOf" srcId="{7A5523E8-D417-4A07-9A34-BAB1F8FCBD50}" destId="{5991AD20-88D3-4069-888A-61B98A22A1FB}" srcOrd="4" destOrd="0" presId="urn:microsoft.com/office/officeart/2005/8/layout/default"/>
    <dgm:cxn modelId="{24BE0C33-4BB5-4116-82A8-9D3E7DDB1983}" type="presParOf" srcId="{7A5523E8-D417-4A07-9A34-BAB1F8FCBD50}" destId="{FCBB10D6-7356-4E36-86A9-6A884A341EF9}" srcOrd="5" destOrd="0" presId="urn:microsoft.com/office/officeart/2005/8/layout/default"/>
    <dgm:cxn modelId="{B059A853-4121-4A2F-9019-C1A7DF64238C}" type="presParOf" srcId="{7A5523E8-D417-4A07-9A34-BAB1F8FCBD50}" destId="{9EF56B63-85CA-4431-A628-E43AF1636E7D}" srcOrd="6" destOrd="0" presId="urn:microsoft.com/office/officeart/2005/8/layout/default"/>
    <dgm:cxn modelId="{D36E43D8-65E8-4772-9B8C-66299620C398}" type="presParOf" srcId="{7A5523E8-D417-4A07-9A34-BAB1F8FCBD50}" destId="{0BD92111-6313-4712-8CB4-C07568082161}" srcOrd="7" destOrd="0" presId="urn:microsoft.com/office/officeart/2005/8/layout/default"/>
    <dgm:cxn modelId="{A153B3C2-C87B-4C59-B179-7DAB160FA137}" type="presParOf" srcId="{7A5523E8-D417-4A07-9A34-BAB1F8FCBD50}" destId="{F0F2DB64-8071-46E2-9F3D-2A214F3C3B48}" srcOrd="8" destOrd="0" presId="urn:microsoft.com/office/officeart/2005/8/layout/default"/>
    <dgm:cxn modelId="{30673CD2-86ED-4908-A49D-05D18F9D78CC}" type="presParOf" srcId="{7A5523E8-D417-4A07-9A34-BAB1F8FCBD50}" destId="{BCC7EA0E-B243-420D-9A53-A7CCC9E86712}" srcOrd="9" destOrd="0" presId="urn:microsoft.com/office/officeart/2005/8/layout/default"/>
    <dgm:cxn modelId="{B8717DEC-75F6-4275-A9CF-4B093E89FCDF}" type="presParOf" srcId="{7A5523E8-D417-4A07-9A34-BAB1F8FCBD50}" destId="{EE824298-ADD8-496F-8A74-1D3FB2EFB3E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CDC1F3D-4F49-4B5C-84CB-C3EB9A723D6C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EC9E41-69A8-421B-BC8A-645EEEA8FED3}">
      <dgm:prSet/>
      <dgm:spPr/>
      <dgm:t>
        <a:bodyPr/>
        <a:lstStyle/>
        <a:p>
          <a:r>
            <a:rPr lang="uk-UA" b="1" dirty="0"/>
            <a:t>Рівні: </a:t>
          </a:r>
          <a:r>
            <a:rPr lang="uk-UA" dirty="0"/>
            <a:t>державний, місцевий та інституційний</a:t>
          </a:r>
          <a:endParaRPr lang="en-US" dirty="0"/>
        </a:p>
      </dgm:t>
    </dgm:pt>
    <dgm:pt modelId="{FF46A904-E317-471D-A7F2-E539C38FDAB3}" type="parTrans" cxnId="{EA35342A-80A6-4260-83B2-4DBAE1F8B35A}">
      <dgm:prSet/>
      <dgm:spPr/>
      <dgm:t>
        <a:bodyPr/>
        <a:lstStyle/>
        <a:p>
          <a:endParaRPr lang="en-US"/>
        </a:p>
      </dgm:t>
    </dgm:pt>
    <dgm:pt modelId="{6EC5702D-E844-480C-B602-A423006F5FC2}" type="sibTrans" cxnId="{EA35342A-80A6-4260-83B2-4DBAE1F8B35A}">
      <dgm:prSet/>
      <dgm:spPr/>
      <dgm:t>
        <a:bodyPr/>
        <a:lstStyle/>
        <a:p>
          <a:endParaRPr lang="en-US"/>
        </a:p>
      </dgm:t>
    </dgm:pt>
    <dgm:pt modelId="{6727E967-0988-43B7-896D-8D168117AA75}">
      <dgm:prSet/>
      <dgm:spPr/>
      <dgm:t>
        <a:bodyPr/>
        <a:lstStyle/>
        <a:p>
          <a:r>
            <a:rPr lang="uk-UA" b="1" dirty="0"/>
            <a:t>Аспекти:</a:t>
          </a:r>
          <a:r>
            <a:rPr lang="uk-UA" dirty="0"/>
            <a:t> нормативно-правовий, організаційний, змістовий, методичний та професійно-педагогічний</a:t>
          </a:r>
          <a:endParaRPr lang="en-US" dirty="0"/>
        </a:p>
      </dgm:t>
    </dgm:pt>
    <dgm:pt modelId="{933136E8-1A46-43AE-9A82-32AB09A9A9A4}" type="parTrans" cxnId="{4B280561-A816-462C-9FFB-4D19438984A0}">
      <dgm:prSet/>
      <dgm:spPr/>
      <dgm:t>
        <a:bodyPr/>
        <a:lstStyle/>
        <a:p>
          <a:endParaRPr lang="en-US"/>
        </a:p>
      </dgm:t>
    </dgm:pt>
    <dgm:pt modelId="{43E9BED4-2C38-4032-A288-DC440167AA00}" type="sibTrans" cxnId="{4B280561-A816-462C-9FFB-4D19438984A0}">
      <dgm:prSet/>
      <dgm:spPr/>
      <dgm:t>
        <a:bodyPr/>
        <a:lstStyle/>
        <a:p>
          <a:endParaRPr lang="en-US"/>
        </a:p>
      </dgm:t>
    </dgm:pt>
    <dgm:pt modelId="{AF81EFBC-9B51-4327-9964-4FFA5264AB6C}" type="pres">
      <dgm:prSet presAssocID="{3CDC1F3D-4F49-4B5C-84CB-C3EB9A723D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FC61806-AC90-47C6-ABE0-D56CEC469460}" type="pres">
      <dgm:prSet presAssocID="{A3EC9E41-69A8-421B-BC8A-645EEEA8FED3}" presName="hierRoot1" presStyleCnt="0"/>
      <dgm:spPr/>
    </dgm:pt>
    <dgm:pt modelId="{691EEC12-4FDD-4FFC-BB9A-622CBBF95957}" type="pres">
      <dgm:prSet presAssocID="{A3EC9E41-69A8-421B-BC8A-645EEEA8FED3}" presName="composite" presStyleCnt="0"/>
      <dgm:spPr/>
    </dgm:pt>
    <dgm:pt modelId="{30B4B209-0B40-4099-A81C-8C0E072BCC6A}" type="pres">
      <dgm:prSet presAssocID="{A3EC9E41-69A8-421B-BC8A-645EEEA8FED3}" presName="background" presStyleLbl="node0" presStyleIdx="0" presStyleCnt="2"/>
      <dgm:spPr/>
    </dgm:pt>
    <dgm:pt modelId="{F8425CA6-027E-4812-993E-95250579A282}" type="pres">
      <dgm:prSet presAssocID="{A3EC9E41-69A8-421B-BC8A-645EEEA8FED3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D6EC25-437B-465C-94C9-C12EA60B4A7A}" type="pres">
      <dgm:prSet presAssocID="{A3EC9E41-69A8-421B-BC8A-645EEEA8FED3}" presName="hierChild2" presStyleCnt="0"/>
      <dgm:spPr/>
    </dgm:pt>
    <dgm:pt modelId="{E4F8C3D7-A4CA-444A-91B4-9F49E1B08990}" type="pres">
      <dgm:prSet presAssocID="{6727E967-0988-43B7-896D-8D168117AA75}" presName="hierRoot1" presStyleCnt="0"/>
      <dgm:spPr/>
    </dgm:pt>
    <dgm:pt modelId="{CF073563-251E-47F4-BA3A-5DB362660024}" type="pres">
      <dgm:prSet presAssocID="{6727E967-0988-43B7-896D-8D168117AA75}" presName="composite" presStyleCnt="0"/>
      <dgm:spPr/>
    </dgm:pt>
    <dgm:pt modelId="{CC643345-BD80-489E-87FB-6465E1B4A7E6}" type="pres">
      <dgm:prSet presAssocID="{6727E967-0988-43B7-896D-8D168117AA75}" presName="background" presStyleLbl="node0" presStyleIdx="1" presStyleCnt="2"/>
      <dgm:spPr/>
    </dgm:pt>
    <dgm:pt modelId="{1DE781B9-3AED-46F4-B7D9-0552E0BD9427}" type="pres">
      <dgm:prSet presAssocID="{6727E967-0988-43B7-896D-8D168117AA75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63F40-80BC-4DC5-87F6-C2380FFFABFA}" type="pres">
      <dgm:prSet presAssocID="{6727E967-0988-43B7-896D-8D168117AA75}" presName="hierChild2" presStyleCnt="0"/>
      <dgm:spPr/>
    </dgm:pt>
  </dgm:ptLst>
  <dgm:cxnLst>
    <dgm:cxn modelId="{92121CA7-5D78-44C4-9F75-F88BB643F50A}" type="presOf" srcId="{3CDC1F3D-4F49-4B5C-84CB-C3EB9A723D6C}" destId="{AF81EFBC-9B51-4327-9964-4FFA5264AB6C}" srcOrd="0" destOrd="0" presId="urn:microsoft.com/office/officeart/2005/8/layout/hierarchy1"/>
    <dgm:cxn modelId="{4F8D07B9-4169-4BEE-A8EF-73F4B38513BB}" type="presOf" srcId="{6727E967-0988-43B7-896D-8D168117AA75}" destId="{1DE781B9-3AED-46F4-B7D9-0552E0BD9427}" srcOrd="0" destOrd="0" presId="urn:microsoft.com/office/officeart/2005/8/layout/hierarchy1"/>
    <dgm:cxn modelId="{095506F5-C7A9-46C9-BDE7-AF5ABBC8EA91}" type="presOf" srcId="{A3EC9E41-69A8-421B-BC8A-645EEEA8FED3}" destId="{F8425CA6-027E-4812-993E-95250579A282}" srcOrd="0" destOrd="0" presId="urn:microsoft.com/office/officeart/2005/8/layout/hierarchy1"/>
    <dgm:cxn modelId="{4B280561-A816-462C-9FFB-4D19438984A0}" srcId="{3CDC1F3D-4F49-4B5C-84CB-C3EB9A723D6C}" destId="{6727E967-0988-43B7-896D-8D168117AA75}" srcOrd="1" destOrd="0" parTransId="{933136E8-1A46-43AE-9A82-32AB09A9A9A4}" sibTransId="{43E9BED4-2C38-4032-A288-DC440167AA00}"/>
    <dgm:cxn modelId="{EA35342A-80A6-4260-83B2-4DBAE1F8B35A}" srcId="{3CDC1F3D-4F49-4B5C-84CB-C3EB9A723D6C}" destId="{A3EC9E41-69A8-421B-BC8A-645EEEA8FED3}" srcOrd="0" destOrd="0" parTransId="{FF46A904-E317-471D-A7F2-E539C38FDAB3}" sibTransId="{6EC5702D-E844-480C-B602-A423006F5FC2}"/>
    <dgm:cxn modelId="{A1D16E3B-11E2-437B-B591-70ABA0EF91EB}" type="presParOf" srcId="{AF81EFBC-9B51-4327-9964-4FFA5264AB6C}" destId="{DFC61806-AC90-47C6-ABE0-D56CEC469460}" srcOrd="0" destOrd="0" presId="urn:microsoft.com/office/officeart/2005/8/layout/hierarchy1"/>
    <dgm:cxn modelId="{FD52A0A1-44C9-43EE-ADD2-827CD661A81C}" type="presParOf" srcId="{DFC61806-AC90-47C6-ABE0-D56CEC469460}" destId="{691EEC12-4FDD-4FFC-BB9A-622CBBF95957}" srcOrd="0" destOrd="0" presId="urn:microsoft.com/office/officeart/2005/8/layout/hierarchy1"/>
    <dgm:cxn modelId="{0DF26542-8B6E-41E1-B44F-A190EAB2B540}" type="presParOf" srcId="{691EEC12-4FDD-4FFC-BB9A-622CBBF95957}" destId="{30B4B209-0B40-4099-A81C-8C0E072BCC6A}" srcOrd="0" destOrd="0" presId="urn:microsoft.com/office/officeart/2005/8/layout/hierarchy1"/>
    <dgm:cxn modelId="{6646FEEA-4D54-415D-BB76-B57FBF9FEB48}" type="presParOf" srcId="{691EEC12-4FDD-4FFC-BB9A-622CBBF95957}" destId="{F8425CA6-027E-4812-993E-95250579A282}" srcOrd="1" destOrd="0" presId="urn:microsoft.com/office/officeart/2005/8/layout/hierarchy1"/>
    <dgm:cxn modelId="{520D7FAD-F1CC-4234-B1AA-C8A7C9921D7B}" type="presParOf" srcId="{DFC61806-AC90-47C6-ABE0-D56CEC469460}" destId="{60D6EC25-437B-465C-94C9-C12EA60B4A7A}" srcOrd="1" destOrd="0" presId="urn:microsoft.com/office/officeart/2005/8/layout/hierarchy1"/>
    <dgm:cxn modelId="{DAC8D76B-57F2-49D1-970A-53BAD8966F5F}" type="presParOf" srcId="{AF81EFBC-9B51-4327-9964-4FFA5264AB6C}" destId="{E4F8C3D7-A4CA-444A-91B4-9F49E1B08990}" srcOrd="1" destOrd="0" presId="urn:microsoft.com/office/officeart/2005/8/layout/hierarchy1"/>
    <dgm:cxn modelId="{A67A9CEC-8895-4125-A78D-9A63CA602484}" type="presParOf" srcId="{E4F8C3D7-A4CA-444A-91B4-9F49E1B08990}" destId="{CF073563-251E-47F4-BA3A-5DB362660024}" srcOrd="0" destOrd="0" presId="urn:microsoft.com/office/officeart/2005/8/layout/hierarchy1"/>
    <dgm:cxn modelId="{DFFF96A3-98B3-4D3A-B52E-A68FDEEDE5E6}" type="presParOf" srcId="{CF073563-251E-47F4-BA3A-5DB362660024}" destId="{CC643345-BD80-489E-87FB-6465E1B4A7E6}" srcOrd="0" destOrd="0" presId="urn:microsoft.com/office/officeart/2005/8/layout/hierarchy1"/>
    <dgm:cxn modelId="{EB3FA5F9-AD12-4930-90A9-703E1A0778CB}" type="presParOf" srcId="{CF073563-251E-47F4-BA3A-5DB362660024}" destId="{1DE781B9-3AED-46F4-B7D9-0552E0BD9427}" srcOrd="1" destOrd="0" presId="urn:microsoft.com/office/officeart/2005/8/layout/hierarchy1"/>
    <dgm:cxn modelId="{1178BF92-88F4-4ACA-89EE-1F9FDEF6AE57}" type="presParOf" srcId="{E4F8C3D7-A4CA-444A-91B4-9F49E1B08990}" destId="{91163F40-80BC-4DC5-87F6-C2380FFFABF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40907-32D2-4A85-9D7F-0B5E912E2808}">
      <dsp:nvSpPr>
        <dsp:cNvPr id="0" name=""/>
        <dsp:cNvSpPr/>
      </dsp:nvSpPr>
      <dsp:spPr>
        <a:xfrm>
          <a:off x="0" y="0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теоретико-методологічний; </a:t>
          </a:r>
          <a:endParaRPr lang="en-US" sz="2500" kern="1200"/>
        </a:p>
      </dsp:txBody>
      <dsp:txXfrm>
        <a:off x="16568" y="16568"/>
        <a:ext cx="6951011" cy="532553"/>
      </dsp:txXfrm>
    </dsp:sp>
    <dsp:sp modelId="{15BF3BD0-6C7E-44DD-A486-AE7417445606}">
      <dsp:nvSpPr>
        <dsp:cNvPr id="0" name=""/>
        <dsp:cNvSpPr/>
      </dsp:nvSpPr>
      <dsp:spPr>
        <a:xfrm>
          <a:off x="569595" y="644257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27139"/>
                <a:satOff val="-4443"/>
                <a:lumOff val="1519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827139"/>
                <a:satOff val="-4443"/>
                <a:lumOff val="1519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порівняльно-педагогічний; </a:t>
          </a:r>
          <a:endParaRPr lang="en-US" sz="2500" kern="1200"/>
        </a:p>
      </dsp:txBody>
      <dsp:txXfrm>
        <a:off x="586163" y="660825"/>
        <a:ext cx="6657190" cy="532553"/>
      </dsp:txXfrm>
    </dsp:sp>
    <dsp:sp modelId="{73A1CE6C-EF6B-48DC-9EAB-7B0986FA3F6C}">
      <dsp:nvSpPr>
        <dsp:cNvPr id="0" name=""/>
        <dsp:cNvSpPr/>
      </dsp:nvSpPr>
      <dsp:spPr>
        <a:xfrm>
          <a:off x="1139189" y="1288515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54278"/>
                <a:satOff val="-8885"/>
                <a:lumOff val="3039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1654278"/>
                <a:satOff val="-8885"/>
                <a:lumOff val="3039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організаційний; </a:t>
          </a:r>
          <a:endParaRPr lang="en-US" sz="2500" kern="1200"/>
        </a:p>
      </dsp:txBody>
      <dsp:txXfrm>
        <a:off x="1155757" y="1305083"/>
        <a:ext cx="6657190" cy="532553"/>
      </dsp:txXfrm>
    </dsp:sp>
    <dsp:sp modelId="{302B9E50-9E69-41AE-B5B1-79C7A7D3A7FA}">
      <dsp:nvSpPr>
        <dsp:cNvPr id="0" name=""/>
        <dsp:cNvSpPr/>
      </dsp:nvSpPr>
      <dsp:spPr>
        <a:xfrm>
          <a:off x="1708784" y="1932773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481417"/>
                <a:satOff val="-13328"/>
                <a:lumOff val="455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2481417"/>
                <a:satOff val="-13328"/>
                <a:lumOff val="455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методичний; </a:t>
          </a:r>
          <a:endParaRPr lang="en-US" sz="2500" kern="1200"/>
        </a:p>
      </dsp:txBody>
      <dsp:txXfrm>
        <a:off x="1725352" y="1949341"/>
        <a:ext cx="6657190" cy="532553"/>
      </dsp:txXfrm>
    </dsp:sp>
    <dsp:sp modelId="{EC00CA4E-421A-4BF1-96E7-3D82F8AA416A}">
      <dsp:nvSpPr>
        <dsp:cNvPr id="0" name=""/>
        <dsp:cNvSpPr/>
      </dsp:nvSpPr>
      <dsp:spPr>
        <a:xfrm>
          <a:off x="2278379" y="2577031"/>
          <a:ext cx="7627620" cy="565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08557"/>
                <a:satOff val="-17770"/>
                <a:lumOff val="607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-3308557"/>
                <a:satOff val="-17770"/>
                <a:lumOff val="607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професійно-педагогічний</a:t>
          </a:r>
          <a:endParaRPr lang="en-US" sz="2500" kern="1200"/>
        </a:p>
      </dsp:txBody>
      <dsp:txXfrm>
        <a:off x="2294947" y="2593599"/>
        <a:ext cx="6657190" cy="532553"/>
      </dsp:txXfrm>
    </dsp:sp>
    <dsp:sp modelId="{26F60D1D-BBD7-4B21-8E9B-33C1C0CFD0DF}">
      <dsp:nvSpPr>
        <dsp:cNvPr id="0" name=""/>
        <dsp:cNvSpPr/>
      </dsp:nvSpPr>
      <dsp:spPr>
        <a:xfrm>
          <a:off x="7259921" y="413267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342653" y="413267"/>
        <a:ext cx="202234" cy="276693"/>
      </dsp:txXfrm>
    </dsp:sp>
    <dsp:sp modelId="{B518477F-82C2-40D7-A774-252BCE629C30}">
      <dsp:nvSpPr>
        <dsp:cNvPr id="0" name=""/>
        <dsp:cNvSpPr/>
      </dsp:nvSpPr>
      <dsp:spPr>
        <a:xfrm>
          <a:off x="7829516" y="1057525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262908"/>
            <a:satOff val="-4566"/>
            <a:lumOff val="30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912248" y="1057525"/>
        <a:ext cx="202234" cy="276693"/>
      </dsp:txXfrm>
    </dsp:sp>
    <dsp:sp modelId="{E8DF6289-9546-4231-9D79-DE7CCC253144}">
      <dsp:nvSpPr>
        <dsp:cNvPr id="0" name=""/>
        <dsp:cNvSpPr/>
      </dsp:nvSpPr>
      <dsp:spPr>
        <a:xfrm>
          <a:off x="8399111" y="1692355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525817"/>
            <a:satOff val="-9133"/>
            <a:lumOff val="615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8481843" y="1692355"/>
        <a:ext cx="202234" cy="276693"/>
      </dsp:txXfrm>
    </dsp:sp>
    <dsp:sp modelId="{6EACE112-FDF5-47B9-838B-F2AFA1590D16}">
      <dsp:nvSpPr>
        <dsp:cNvPr id="0" name=""/>
        <dsp:cNvSpPr/>
      </dsp:nvSpPr>
      <dsp:spPr>
        <a:xfrm>
          <a:off x="8968706" y="2342898"/>
          <a:ext cx="367698" cy="36769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788725"/>
            <a:satOff val="-13699"/>
            <a:lumOff val="923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9051438" y="2342898"/>
        <a:ext cx="202234" cy="276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25797-033B-484D-A888-374121ED9552}">
      <dsp:nvSpPr>
        <dsp:cNvPr id="0" name=""/>
        <dsp:cNvSpPr/>
      </dsp:nvSpPr>
      <dsp:spPr>
        <a:xfrm>
          <a:off x="2902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теоретичне обґрунтування вихідних положень STEM-освіти; </a:t>
          </a:r>
          <a:endParaRPr lang="en-US" sz="1700" kern="1200"/>
        </a:p>
      </dsp:txBody>
      <dsp:txXfrm>
        <a:off x="2902" y="274315"/>
        <a:ext cx="2302370" cy="1381422"/>
      </dsp:txXfrm>
    </dsp:sp>
    <dsp:sp modelId="{B30C3712-5141-4DA5-A470-97F1B1ED69F4}">
      <dsp:nvSpPr>
        <dsp:cNvPr id="0" name=""/>
        <dsp:cNvSpPr/>
      </dsp:nvSpPr>
      <dsp:spPr>
        <a:xfrm>
          <a:off x="2535510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формування освітньої політики й нормативно-правове забезпечення STEM-освіти; </a:t>
          </a:r>
          <a:endParaRPr lang="en-US" sz="1700" kern="1200"/>
        </a:p>
      </dsp:txBody>
      <dsp:txXfrm>
        <a:off x="2535510" y="274315"/>
        <a:ext cx="2302370" cy="1381422"/>
      </dsp:txXfrm>
    </dsp:sp>
    <dsp:sp modelId="{DB6F0C77-243C-49B8-B29E-7DF773B06D47}">
      <dsp:nvSpPr>
        <dsp:cNvPr id="0" name=""/>
        <dsp:cNvSpPr/>
      </dsp:nvSpPr>
      <dsp:spPr>
        <a:xfrm>
          <a:off x="5068118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ґенеза та тенденції розвитку STEM-освіти в Україні та світі; </a:t>
          </a:r>
          <a:endParaRPr lang="en-US" sz="1700" kern="1200"/>
        </a:p>
      </dsp:txBody>
      <dsp:txXfrm>
        <a:off x="5068118" y="274315"/>
        <a:ext cx="2302370" cy="1381422"/>
      </dsp:txXfrm>
    </dsp:sp>
    <dsp:sp modelId="{1E4FD19F-892C-4AC2-98D9-97C4C54FD1BB}">
      <dsp:nvSpPr>
        <dsp:cNvPr id="0" name=""/>
        <dsp:cNvSpPr/>
      </dsp:nvSpPr>
      <dsp:spPr>
        <a:xfrm>
          <a:off x="7600725" y="27431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інноваційні компетентності в галузі STEM; </a:t>
          </a:r>
          <a:endParaRPr lang="en-US" sz="1700" kern="1200"/>
        </a:p>
      </dsp:txBody>
      <dsp:txXfrm>
        <a:off x="7600725" y="274315"/>
        <a:ext cx="2302370" cy="1381422"/>
      </dsp:txXfrm>
    </dsp:sp>
    <dsp:sp modelId="{AB30BCA7-1CF2-45DA-9435-E84938FC63BD}">
      <dsp:nvSpPr>
        <dsp:cNvPr id="0" name=""/>
        <dsp:cNvSpPr/>
      </dsp:nvSpPr>
      <dsp:spPr>
        <a:xfrm>
          <a:off x="2902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форми, методи та інноваційні технології навчання STEM-дисциплін; </a:t>
          </a:r>
          <a:endParaRPr lang="en-US" sz="1700" kern="1200"/>
        </a:p>
      </dsp:txBody>
      <dsp:txXfrm>
        <a:off x="2902" y="1885975"/>
        <a:ext cx="2302370" cy="1381422"/>
      </dsp:txXfrm>
    </dsp:sp>
    <dsp:sp modelId="{4129C7A6-8268-495D-BF41-4AAB8D461424}">
      <dsp:nvSpPr>
        <dsp:cNvPr id="0" name=""/>
        <dsp:cNvSpPr/>
      </dsp:nvSpPr>
      <dsp:spPr>
        <a:xfrm>
          <a:off x="2535510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розвиток мережі закладів STEM-освіти; </a:t>
          </a:r>
          <a:endParaRPr lang="en-US" sz="1700" kern="1200"/>
        </a:p>
      </dsp:txBody>
      <dsp:txXfrm>
        <a:off x="2535510" y="1885975"/>
        <a:ext cx="2302370" cy="1381422"/>
      </dsp:txXfrm>
    </dsp:sp>
    <dsp:sp modelId="{07CA619D-23E9-42D4-82E6-A15BCFFE3649}">
      <dsp:nvSpPr>
        <dsp:cNvPr id="0" name=""/>
        <dsp:cNvSpPr/>
      </dsp:nvSpPr>
      <dsp:spPr>
        <a:xfrm>
          <a:off x="5068118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проблеми створення STEM-центрів та STEM-лабораторій; </a:t>
          </a:r>
          <a:endParaRPr lang="en-US" sz="1700" kern="1200"/>
        </a:p>
      </dsp:txBody>
      <dsp:txXfrm>
        <a:off x="5068118" y="1885975"/>
        <a:ext cx="2302370" cy="1381422"/>
      </dsp:txXfrm>
    </dsp:sp>
    <dsp:sp modelId="{D76390CA-03C9-408E-9EF1-31747EA27126}">
      <dsp:nvSpPr>
        <dsp:cNvPr id="0" name=""/>
        <dsp:cNvSpPr/>
      </dsp:nvSpPr>
      <dsp:spPr>
        <a:xfrm>
          <a:off x="7600725" y="1885975"/>
          <a:ext cx="2302370" cy="1381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/>
            <a:t>професійна підготовка та професійний розвиток STEM-учителів</a:t>
          </a:r>
          <a:endParaRPr lang="en-US" sz="1700" kern="1200"/>
        </a:p>
      </dsp:txBody>
      <dsp:txXfrm>
        <a:off x="7600725" y="1885975"/>
        <a:ext cx="2302370" cy="1381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ED01F-1BE5-4B3A-B3D2-6492530FD471}">
      <dsp:nvSpPr>
        <dsp:cNvPr id="0" name=""/>
        <dsp:cNvSpPr/>
      </dsp:nvSpPr>
      <dsp:spPr>
        <a:xfrm>
          <a:off x="0" y="394123"/>
          <a:ext cx="6296297" cy="15133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/>
            <a:t>«STEM» </a:t>
          </a:r>
          <a:endParaRPr lang="en-US" sz="6500" kern="1200"/>
        </a:p>
      </dsp:txBody>
      <dsp:txXfrm>
        <a:off x="73877" y="468000"/>
        <a:ext cx="6148543" cy="1365633"/>
      </dsp:txXfrm>
    </dsp:sp>
    <dsp:sp modelId="{CFB6EC4A-2D70-40B8-AE6E-57B3CB5F2EFF}">
      <dsp:nvSpPr>
        <dsp:cNvPr id="0" name=""/>
        <dsp:cNvSpPr/>
      </dsp:nvSpPr>
      <dsp:spPr>
        <a:xfrm>
          <a:off x="0" y="2094711"/>
          <a:ext cx="6296297" cy="1513387"/>
        </a:xfrm>
        <a:prstGeom prst="roundRect">
          <a:avLst/>
        </a:prstGeom>
        <a:solidFill>
          <a:schemeClr val="accent5">
            <a:hueOff val="-3308557"/>
            <a:satOff val="-17770"/>
            <a:lumOff val="607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/>
            <a:t>«STEM-</a:t>
          </a:r>
          <a:r>
            <a:rPr lang="ru-RU" sz="6500" kern="1200"/>
            <a:t>освіта»</a:t>
          </a:r>
          <a:endParaRPr lang="en-US" sz="6500" kern="1200"/>
        </a:p>
      </dsp:txBody>
      <dsp:txXfrm>
        <a:off x="73877" y="2168588"/>
        <a:ext cx="6148543" cy="13656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F941F-9EBE-4585-8456-6C041D01C609}">
      <dsp:nvSpPr>
        <dsp:cNvPr id="0" name=""/>
        <dsp:cNvSpPr/>
      </dsp:nvSpPr>
      <dsp:spPr>
        <a:xfrm>
          <a:off x="0" y="0"/>
          <a:ext cx="7627620" cy="6375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Ізольований (незалежний) (S-T-E-M)</a:t>
          </a:r>
          <a:endParaRPr lang="en-US" sz="2500" kern="1200" dirty="0"/>
        </a:p>
      </dsp:txBody>
      <dsp:txXfrm>
        <a:off x="18672" y="18672"/>
        <a:ext cx="6865110" cy="600164"/>
      </dsp:txXfrm>
    </dsp:sp>
    <dsp:sp modelId="{59A43486-5CE0-466D-99DA-A40C2807BCD1}">
      <dsp:nvSpPr>
        <dsp:cNvPr id="0" name=""/>
        <dsp:cNvSpPr/>
      </dsp:nvSpPr>
      <dsp:spPr>
        <a:xfrm>
          <a:off x="569595" y="726050"/>
          <a:ext cx="7627620" cy="637508"/>
        </a:xfrm>
        <a:prstGeom prst="roundRect">
          <a:avLst>
            <a:gd name="adj" fmla="val 10000"/>
          </a:avLst>
        </a:prstGeom>
        <a:solidFill>
          <a:schemeClr val="accent5">
            <a:hueOff val="-827139"/>
            <a:satOff val="-4443"/>
            <a:lumOff val="151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Дуетний (</a:t>
          </a:r>
          <a:r>
            <a:rPr lang="uk-UA" sz="2500" kern="1200" dirty="0" err="1"/>
            <a:t>SteM</a:t>
          </a:r>
          <a:r>
            <a:rPr lang="uk-UA" sz="2500" kern="1200" dirty="0"/>
            <a:t>)</a:t>
          </a:r>
          <a:r>
            <a:rPr lang="ru-RU" sz="2500" kern="1200" dirty="0"/>
            <a:t> </a:t>
          </a:r>
          <a:endParaRPr lang="en-US" sz="2500" kern="1200" dirty="0"/>
        </a:p>
      </dsp:txBody>
      <dsp:txXfrm>
        <a:off x="588267" y="744722"/>
        <a:ext cx="6606300" cy="600164"/>
      </dsp:txXfrm>
    </dsp:sp>
    <dsp:sp modelId="{077C6F48-2947-414B-920D-6DB53364C283}">
      <dsp:nvSpPr>
        <dsp:cNvPr id="0" name=""/>
        <dsp:cNvSpPr/>
      </dsp:nvSpPr>
      <dsp:spPr>
        <a:xfrm>
          <a:off x="1139189" y="1442864"/>
          <a:ext cx="7627620" cy="637508"/>
        </a:xfrm>
        <a:prstGeom prst="roundRect">
          <a:avLst>
            <a:gd name="adj" fmla="val 10000"/>
          </a:avLst>
        </a:prstGeom>
        <a:solidFill>
          <a:schemeClr val="accent5">
            <a:hueOff val="-1654278"/>
            <a:satOff val="-8885"/>
            <a:lumOff val="3039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Інтеграція однієї складової в три (E S-T-M)</a:t>
          </a:r>
          <a:endParaRPr lang="en-US" sz="2500" kern="1200" dirty="0"/>
        </a:p>
      </dsp:txBody>
      <dsp:txXfrm>
        <a:off x="1157861" y="1461536"/>
        <a:ext cx="6606300" cy="600164"/>
      </dsp:txXfrm>
    </dsp:sp>
    <dsp:sp modelId="{3D576FBB-13A1-4FA7-9E28-9CA344135707}">
      <dsp:nvSpPr>
        <dsp:cNvPr id="0" name=""/>
        <dsp:cNvSpPr/>
      </dsp:nvSpPr>
      <dsp:spPr>
        <a:xfrm>
          <a:off x="1708784" y="2178152"/>
          <a:ext cx="7627620" cy="637508"/>
        </a:xfrm>
        <a:prstGeom prst="roundRect">
          <a:avLst>
            <a:gd name="adj" fmla="val 10000"/>
          </a:avLst>
        </a:prstGeom>
        <a:solidFill>
          <a:schemeClr val="accent5">
            <a:hueOff val="-2481417"/>
            <a:satOff val="-13328"/>
            <a:lumOff val="455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Об’єднання всіх чотирьох складових (STEM)</a:t>
          </a:r>
          <a:endParaRPr lang="en-US" sz="2500" kern="1200" dirty="0"/>
        </a:p>
      </dsp:txBody>
      <dsp:txXfrm>
        <a:off x="1727456" y="2196824"/>
        <a:ext cx="6606300" cy="600164"/>
      </dsp:txXfrm>
    </dsp:sp>
    <dsp:sp modelId="{AA75B4C5-68F2-474B-A78A-77EEE896DEA8}">
      <dsp:nvSpPr>
        <dsp:cNvPr id="0" name=""/>
        <dsp:cNvSpPr/>
      </dsp:nvSpPr>
      <dsp:spPr>
        <a:xfrm>
          <a:off x="2278379" y="2904203"/>
          <a:ext cx="7627620" cy="637508"/>
        </a:xfrm>
        <a:prstGeom prst="roundRect">
          <a:avLst>
            <a:gd name="adj" fmla="val 10000"/>
          </a:avLst>
        </a:prstGeom>
        <a:solidFill>
          <a:schemeClr val="accent5">
            <a:hueOff val="-3308557"/>
            <a:satOff val="-17770"/>
            <a:lumOff val="6078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/>
            <a:t>Інтеграція</a:t>
          </a:r>
          <a:r>
            <a:rPr lang="ru-RU" sz="2500" kern="1200" dirty="0"/>
            <a:t> </a:t>
          </a:r>
          <a:r>
            <a:rPr lang="ru-RU" sz="2500" kern="1200" dirty="0" err="1"/>
            <a:t>мистецтва</a:t>
          </a:r>
          <a:r>
            <a:rPr lang="ru-RU" sz="2500" kern="1200" dirty="0"/>
            <a:t> в </a:t>
          </a:r>
          <a:r>
            <a:rPr lang="en-GB" sz="2500" kern="1200" dirty="0"/>
            <a:t>STEM (STEAM)</a:t>
          </a:r>
          <a:endParaRPr lang="x-none" sz="2500" kern="1200" dirty="0"/>
        </a:p>
      </dsp:txBody>
      <dsp:txXfrm>
        <a:off x="2297051" y="2922875"/>
        <a:ext cx="6606300" cy="600164"/>
      </dsp:txXfrm>
    </dsp:sp>
    <dsp:sp modelId="{6B401772-391C-40AC-85B5-AF69BEBD748A}">
      <dsp:nvSpPr>
        <dsp:cNvPr id="0" name=""/>
        <dsp:cNvSpPr/>
      </dsp:nvSpPr>
      <dsp:spPr>
        <a:xfrm>
          <a:off x="7213239" y="465735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7306474" y="465735"/>
        <a:ext cx="227910" cy="311821"/>
      </dsp:txXfrm>
    </dsp:sp>
    <dsp:sp modelId="{FFC5936B-38D0-4D8B-A61E-3CA03B5569E0}">
      <dsp:nvSpPr>
        <dsp:cNvPr id="0" name=""/>
        <dsp:cNvSpPr/>
      </dsp:nvSpPr>
      <dsp:spPr>
        <a:xfrm>
          <a:off x="7782834" y="1191786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262908"/>
            <a:satOff val="-4566"/>
            <a:lumOff val="308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7876069" y="1191786"/>
        <a:ext cx="227910" cy="311821"/>
      </dsp:txXfrm>
    </dsp:sp>
    <dsp:sp modelId="{CD03E2B4-D89F-48B3-A175-6481DDDB5FEF}">
      <dsp:nvSpPr>
        <dsp:cNvPr id="0" name=""/>
        <dsp:cNvSpPr/>
      </dsp:nvSpPr>
      <dsp:spPr>
        <a:xfrm>
          <a:off x="8352429" y="1907211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525817"/>
            <a:satOff val="-9133"/>
            <a:lumOff val="615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8445664" y="1907211"/>
        <a:ext cx="227910" cy="311821"/>
      </dsp:txXfrm>
    </dsp:sp>
    <dsp:sp modelId="{7EABB8A3-E1F5-4CFF-A1AD-254FE5E01965}">
      <dsp:nvSpPr>
        <dsp:cNvPr id="0" name=""/>
        <dsp:cNvSpPr/>
      </dsp:nvSpPr>
      <dsp:spPr>
        <a:xfrm>
          <a:off x="8922024" y="2640346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3788725"/>
            <a:satOff val="-13699"/>
            <a:lumOff val="923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9015259" y="2640346"/>
        <a:ext cx="227910" cy="3118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A28F6-2CED-4635-A037-C3CB4F2F69FF}">
      <dsp:nvSpPr>
        <dsp:cNvPr id="0" name=""/>
        <dsp:cNvSpPr/>
      </dsp:nvSpPr>
      <dsp:spPr>
        <a:xfrm>
          <a:off x="0" y="43548"/>
          <a:ext cx="9905999" cy="15392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/>
            <a:t>заснування</a:t>
          </a:r>
          <a:r>
            <a:rPr lang="ru-RU" sz="1800" kern="1200" dirty="0"/>
            <a:t> перших </a:t>
          </a:r>
          <a:r>
            <a:rPr lang="ru-RU" sz="1800" kern="1200" dirty="0" err="1"/>
            <a:t>спеціалізованих</a:t>
          </a:r>
          <a:r>
            <a:rPr lang="ru-RU" sz="1800" kern="1200" dirty="0"/>
            <a:t> </a:t>
          </a:r>
          <a:r>
            <a:rPr lang="ru-RU" sz="1800" kern="1200" dirty="0" err="1"/>
            <a:t>закладів</a:t>
          </a:r>
          <a:r>
            <a:rPr lang="ru-RU" sz="1800" kern="1200" dirty="0"/>
            <a:t> </a:t>
          </a:r>
          <a:r>
            <a:rPr lang="ru-RU" sz="1800" kern="1200" dirty="0" err="1"/>
            <a:t>природничо-математичного</a:t>
          </a:r>
          <a:r>
            <a:rPr lang="ru-RU" sz="1800" kern="1200" dirty="0"/>
            <a:t> </a:t>
          </a:r>
          <a:r>
            <a:rPr lang="ru-RU" sz="1800" kern="1200" dirty="0" err="1"/>
            <a:t>напряму</a:t>
          </a:r>
          <a:r>
            <a:rPr lang="ru-RU" sz="1600" kern="1200" dirty="0"/>
            <a:t>, </a:t>
          </a:r>
          <a:endParaRPr lang="en-US" sz="1600" kern="1200" dirty="0"/>
        </a:p>
      </dsp:txBody>
      <dsp:txXfrm>
        <a:off x="75138" y="118686"/>
        <a:ext cx="9755723" cy="1388938"/>
      </dsp:txXfrm>
    </dsp:sp>
    <dsp:sp modelId="{1281ECBD-0631-48A4-ACD1-B5CBDA31273B}">
      <dsp:nvSpPr>
        <dsp:cNvPr id="0" name=""/>
        <dsp:cNvSpPr/>
      </dsp:nvSpPr>
      <dsp:spPr>
        <a:xfrm>
          <a:off x="0" y="1631722"/>
          <a:ext cx="9905999" cy="1175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/>
            <a:t>створення</a:t>
          </a:r>
          <a:r>
            <a:rPr lang="ru-RU" sz="1700" b="1" kern="1200" dirty="0"/>
            <a:t> </a:t>
          </a:r>
          <a:r>
            <a:rPr lang="ru-RU" sz="1700" b="1" kern="1200" dirty="0" err="1"/>
            <a:t>професійних</a:t>
          </a:r>
          <a:r>
            <a:rPr lang="ru-RU" sz="1700" b="1" kern="1200" dirty="0"/>
            <a:t> </a:t>
          </a:r>
          <a:r>
            <a:rPr lang="ru-RU" sz="1700" b="1" kern="1200" dirty="0" err="1"/>
            <a:t>організацій</a:t>
          </a:r>
          <a:r>
            <a:rPr lang="ru-RU" sz="1700" b="1" kern="1200" dirty="0"/>
            <a:t> </a:t>
          </a:r>
          <a:r>
            <a:rPr lang="ru-RU" sz="1700" b="1" kern="1200" dirty="0" err="1"/>
            <a:t>відповідного</a:t>
          </a:r>
          <a:r>
            <a:rPr lang="ru-RU" sz="1700" b="1" kern="1200" dirty="0"/>
            <a:t> </a:t>
          </a:r>
          <a:r>
            <a:rPr lang="ru-RU" sz="1700" b="1" kern="1200" dirty="0" err="1"/>
            <a:t>напряму</a:t>
          </a:r>
          <a:r>
            <a:rPr lang="ru-RU" sz="1700" b="1" kern="1200" dirty="0"/>
            <a:t> (</a:t>
          </a:r>
          <a:r>
            <a:rPr lang="ru-RU" sz="1700" b="1" kern="1200" dirty="0" err="1"/>
            <a:t>Національного</a:t>
          </a:r>
          <a:r>
            <a:rPr lang="ru-RU" sz="1700" b="1" kern="1200" dirty="0"/>
            <a:t> </a:t>
          </a:r>
          <a:r>
            <a:rPr lang="ru-RU" sz="1700" b="1" kern="1200" dirty="0" err="1"/>
            <a:t>наукового</a:t>
          </a:r>
          <a:r>
            <a:rPr lang="ru-RU" sz="1700" b="1" kern="1200" dirty="0"/>
            <a:t> фонду, </a:t>
          </a:r>
          <a:r>
            <a:rPr lang="ru-RU" sz="1700" b="1" kern="1200" dirty="0" err="1"/>
            <a:t>Американського</a:t>
          </a:r>
          <a:r>
            <a:rPr lang="ru-RU" sz="1700" b="1" kern="1200" dirty="0"/>
            <a:t> </a:t>
          </a:r>
          <a:r>
            <a:rPr lang="ru-RU" sz="1700" b="1" kern="1200" dirty="0" err="1"/>
            <a:t>астронавтичного</a:t>
          </a:r>
          <a:r>
            <a:rPr lang="ru-RU" sz="1700" b="1" kern="1200" dirty="0"/>
            <a:t> </a:t>
          </a:r>
          <a:r>
            <a:rPr lang="ru-RU" sz="1700" b="1" kern="1200" dirty="0" err="1"/>
            <a:t>товариства</a:t>
          </a:r>
          <a:r>
            <a:rPr lang="ru-RU" sz="1700" b="1" kern="1200" dirty="0"/>
            <a:t>, </a:t>
          </a:r>
          <a:r>
            <a:rPr lang="ru-RU" sz="1700" b="1" kern="1200" dirty="0" err="1"/>
            <a:t>Американського</a:t>
          </a:r>
          <a:r>
            <a:rPr lang="ru-RU" sz="1700" b="1" kern="1200" dirty="0"/>
            <a:t> </a:t>
          </a:r>
          <a:r>
            <a:rPr lang="ru-RU" sz="1700" b="1" kern="1200" dirty="0" err="1"/>
            <a:t>астрономічного</a:t>
          </a:r>
          <a:r>
            <a:rPr lang="ru-RU" sz="1700" b="1" kern="1200" dirty="0"/>
            <a:t> </a:t>
          </a:r>
          <a:r>
            <a:rPr lang="ru-RU" sz="1700" b="1" kern="1200" dirty="0" err="1"/>
            <a:t>товариства</a:t>
          </a:r>
          <a:r>
            <a:rPr lang="ru-RU" sz="1700" b="1" kern="1200" dirty="0"/>
            <a:t>, </a:t>
          </a:r>
          <a:r>
            <a:rPr lang="ru-RU" sz="1700" b="1" kern="1200" dirty="0" err="1"/>
            <a:t>Американського</a:t>
          </a:r>
          <a:r>
            <a:rPr lang="ru-RU" sz="1700" b="1" kern="1200" dirty="0"/>
            <a:t> </a:t>
          </a:r>
          <a:r>
            <a:rPr lang="ru-RU" sz="1700" b="1" kern="1200" dirty="0" err="1"/>
            <a:t>математичного</a:t>
          </a:r>
          <a:r>
            <a:rPr lang="ru-RU" sz="1700" b="1" kern="1200" dirty="0"/>
            <a:t> </a:t>
          </a:r>
          <a:r>
            <a:rPr lang="ru-RU" sz="1700" b="1" kern="1200" dirty="0" err="1"/>
            <a:t>товариства</a:t>
          </a:r>
          <a:r>
            <a:rPr lang="ru-RU" sz="1700" b="1" kern="1200" dirty="0"/>
            <a:t>, </a:t>
          </a:r>
          <a:r>
            <a:rPr lang="ru-RU" sz="1700" b="1" kern="1200" dirty="0" err="1"/>
            <a:t>Американського</a:t>
          </a:r>
          <a:r>
            <a:rPr lang="ru-RU" sz="1700" b="1" kern="1200" dirty="0"/>
            <a:t> </a:t>
          </a:r>
          <a:r>
            <a:rPr lang="ru-RU" sz="1700" b="1" kern="1200" dirty="0" err="1"/>
            <a:t>товариства</a:t>
          </a:r>
          <a:r>
            <a:rPr lang="ru-RU" sz="1700" b="1" kern="1200" dirty="0"/>
            <a:t> </a:t>
          </a:r>
          <a:r>
            <a:rPr lang="ru-RU" sz="1700" b="1" kern="1200" dirty="0" err="1"/>
            <a:t>інженерної</a:t>
          </a:r>
          <a:r>
            <a:rPr lang="ru-RU" sz="1700" b="1" kern="1200" dirty="0"/>
            <a:t> </a:t>
          </a:r>
          <a:r>
            <a:rPr lang="ru-RU" sz="1700" b="1" kern="1200" dirty="0" err="1"/>
            <a:t>освіти</a:t>
          </a:r>
          <a:r>
            <a:rPr lang="ru-RU" sz="1700" b="1" kern="1200" dirty="0"/>
            <a:t>, </a:t>
          </a:r>
          <a:r>
            <a:rPr lang="ru-RU" sz="1700" b="1" kern="1200" dirty="0" err="1"/>
            <a:t>Американської</a:t>
          </a:r>
          <a:r>
            <a:rPr lang="ru-RU" sz="1700" b="1" kern="1200" dirty="0"/>
            <a:t> </a:t>
          </a:r>
          <a:r>
            <a:rPr lang="ru-RU" sz="1700" b="1" kern="1200" dirty="0" err="1"/>
            <a:t>асоціації</a:t>
          </a:r>
          <a:r>
            <a:rPr lang="ru-RU" sz="1700" b="1" kern="1200" dirty="0"/>
            <a:t> статистики та </a:t>
          </a:r>
          <a:r>
            <a:rPr lang="ru-RU" sz="1700" b="1" kern="1200" dirty="0" err="1"/>
            <a:t>багатьох</a:t>
          </a:r>
          <a:r>
            <a:rPr lang="ru-RU" sz="1700" b="1" kern="1200" dirty="0"/>
            <a:t> </a:t>
          </a:r>
          <a:r>
            <a:rPr lang="ru-RU" sz="1700" b="1" kern="1200" dirty="0" err="1"/>
            <a:t>інших</a:t>
          </a:r>
          <a:r>
            <a:rPr lang="ru-RU" sz="1700" b="1" kern="1200" dirty="0"/>
            <a:t>), </a:t>
          </a:r>
          <a:endParaRPr lang="en-US" sz="1700" b="1" kern="1200" dirty="0"/>
        </a:p>
      </dsp:txBody>
      <dsp:txXfrm>
        <a:off x="57407" y="1689129"/>
        <a:ext cx="9791185" cy="1061182"/>
      </dsp:txXfrm>
    </dsp:sp>
    <dsp:sp modelId="{FA5637D8-2610-42CA-8FC8-CA0075BAEF79}">
      <dsp:nvSpPr>
        <dsp:cNvPr id="0" name=""/>
        <dsp:cNvSpPr/>
      </dsp:nvSpPr>
      <dsp:spPr>
        <a:xfrm>
          <a:off x="0" y="2856678"/>
          <a:ext cx="9905999" cy="10255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/>
            <a:t>актуалізація</a:t>
          </a:r>
          <a:r>
            <a:rPr lang="ru-RU" sz="1800" kern="1200" dirty="0"/>
            <a:t> </a:t>
          </a:r>
          <a:r>
            <a:rPr lang="ru-RU" sz="1800" kern="1200" dirty="0" err="1"/>
            <a:t>наукових</a:t>
          </a:r>
          <a:r>
            <a:rPr lang="ru-RU" sz="1800" kern="1200" dirty="0"/>
            <a:t> </a:t>
          </a:r>
          <a:r>
            <a:rPr lang="ru-RU" sz="1800" kern="1200" dirty="0" err="1"/>
            <a:t>досліджень</a:t>
          </a:r>
          <a:endParaRPr lang="en-US" sz="1800" kern="1200" dirty="0"/>
        </a:p>
      </dsp:txBody>
      <dsp:txXfrm>
        <a:off x="50066" y="2906744"/>
        <a:ext cx="9805867" cy="9254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0BDF9-606A-4C60-B0D9-306E4D72E9D5}">
      <dsp:nvSpPr>
        <dsp:cNvPr id="0" name=""/>
        <dsp:cNvSpPr/>
      </dsp:nvSpPr>
      <dsp:spPr>
        <a:xfrm>
          <a:off x="0" y="44151"/>
          <a:ext cx="6296297" cy="9266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/>
            <a:t>І етап (1958-1988 рр.) – легітимізації </a:t>
          </a:r>
          <a:r>
            <a:rPr lang="en-GB" sz="2400" kern="1200"/>
            <a:t>STEM-</a:t>
          </a:r>
          <a:r>
            <a:rPr lang="ru-RU" sz="2400" kern="1200"/>
            <a:t>освіти; </a:t>
          </a:r>
          <a:endParaRPr lang="en-US" sz="2400" kern="1200"/>
        </a:p>
      </dsp:txBody>
      <dsp:txXfrm>
        <a:off x="45235" y="89386"/>
        <a:ext cx="6205827" cy="836169"/>
      </dsp:txXfrm>
    </dsp:sp>
    <dsp:sp modelId="{5D62FF05-72A8-459E-9A77-6CF3D3457EE5}">
      <dsp:nvSpPr>
        <dsp:cNvPr id="0" name=""/>
        <dsp:cNvSpPr/>
      </dsp:nvSpPr>
      <dsp:spPr>
        <a:xfrm>
          <a:off x="0" y="1039911"/>
          <a:ext cx="6296297" cy="926639"/>
        </a:xfrm>
        <a:prstGeom prst="roundRect">
          <a:avLst/>
        </a:prstGeom>
        <a:solidFill>
          <a:schemeClr val="accent2">
            <a:hueOff val="-489677"/>
            <a:satOff val="-10832"/>
            <a:lumOff val="-2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/>
            <a:t>ІІ етап (1989-2000 рр.) – стандартизації </a:t>
          </a:r>
          <a:r>
            <a:rPr lang="en-GB" sz="2400" kern="1200"/>
            <a:t>STEM-</a:t>
          </a:r>
          <a:r>
            <a:rPr lang="ru-RU" sz="2400" kern="1200"/>
            <a:t>освіти; </a:t>
          </a:r>
          <a:endParaRPr lang="en-US" sz="2400" kern="1200"/>
        </a:p>
      </dsp:txBody>
      <dsp:txXfrm>
        <a:off x="45235" y="1085146"/>
        <a:ext cx="6205827" cy="836169"/>
      </dsp:txXfrm>
    </dsp:sp>
    <dsp:sp modelId="{AAC9768B-4DF7-4354-8403-F6DEF8A132E8}">
      <dsp:nvSpPr>
        <dsp:cNvPr id="0" name=""/>
        <dsp:cNvSpPr/>
      </dsp:nvSpPr>
      <dsp:spPr>
        <a:xfrm>
          <a:off x="0" y="2035671"/>
          <a:ext cx="6296297" cy="926639"/>
        </a:xfrm>
        <a:prstGeom prst="roundRect">
          <a:avLst/>
        </a:prstGeom>
        <a:solidFill>
          <a:schemeClr val="accent2">
            <a:hueOff val="-979353"/>
            <a:satOff val="-21663"/>
            <a:lumOff val="-431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/>
            <a:t>ІІІ етап (2001-2010 рр.) – концептуалізації </a:t>
          </a:r>
          <a:r>
            <a:rPr lang="en-GB" sz="2400" kern="1200"/>
            <a:t>STEM-</a:t>
          </a:r>
          <a:r>
            <a:rPr lang="ru-RU" sz="2400" kern="1200"/>
            <a:t>освіти; </a:t>
          </a:r>
          <a:endParaRPr lang="en-US" sz="2400" kern="1200"/>
        </a:p>
      </dsp:txBody>
      <dsp:txXfrm>
        <a:off x="45235" y="2080906"/>
        <a:ext cx="6205827" cy="836169"/>
      </dsp:txXfrm>
    </dsp:sp>
    <dsp:sp modelId="{B940F4E5-EAD8-4B92-8819-910F3FA48458}">
      <dsp:nvSpPr>
        <dsp:cNvPr id="0" name=""/>
        <dsp:cNvSpPr/>
      </dsp:nvSpPr>
      <dsp:spPr>
        <a:xfrm>
          <a:off x="0" y="3031430"/>
          <a:ext cx="6296297" cy="926639"/>
        </a:xfrm>
        <a:prstGeom prst="roundRect">
          <a:avLst/>
        </a:prstGeom>
        <a:solidFill>
          <a:schemeClr val="accent2">
            <a:hueOff val="-1469030"/>
            <a:satOff val="-32495"/>
            <a:lumOff val="-647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IV </a:t>
          </a:r>
          <a:r>
            <a:rPr lang="ru-RU" sz="2400" kern="1200"/>
            <a:t>етап (2011 р. – дотепер) – системної реалізації </a:t>
          </a:r>
          <a:r>
            <a:rPr lang="en-GB" sz="2400" kern="1200"/>
            <a:t>STEM-</a:t>
          </a:r>
          <a:r>
            <a:rPr lang="ru-RU" sz="2400" kern="1200"/>
            <a:t>освіти</a:t>
          </a:r>
          <a:endParaRPr lang="en-US" sz="2400" kern="1200"/>
        </a:p>
      </dsp:txBody>
      <dsp:txXfrm>
        <a:off x="45235" y="3076665"/>
        <a:ext cx="6205827" cy="8361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72222-263C-4418-88B2-3369DF44E9B9}">
      <dsp:nvSpPr>
        <dsp:cNvPr id="0" name=""/>
        <dsp:cNvSpPr/>
      </dsp:nvSpPr>
      <dsp:spPr>
        <a:xfrm>
          <a:off x="0" y="0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40305-BBAF-4093-AAC2-FBC3CF77947B}">
      <dsp:nvSpPr>
        <dsp:cNvPr id="0" name=""/>
        <dsp:cNvSpPr/>
      </dsp:nvSpPr>
      <dsp:spPr>
        <a:xfrm>
          <a:off x="0" y="0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Закони:</a:t>
          </a:r>
          <a:r>
            <a:rPr lang="ru-RU" sz="1400" kern="1200"/>
            <a:t> </a:t>
          </a:r>
          <a:endParaRPr lang="en-US" sz="1400" kern="1200"/>
        </a:p>
      </dsp:txBody>
      <dsp:txXfrm>
        <a:off x="0" y="0"/>
        <a:ext cx="9905999" cy="442714"/>
      </dsp:txXfrm>
    </dsp:sp>
    <dsp:sp modelId="{72C6EE69-0CD1-4E21-A6E9-0FB9B9AA0CDE}">
      <dsp:nvSpPr>
        <dsp:cNvPr id="0" name=""/>
        <dsp:cNvSpPr/>
      </dsp:nvSpPr>
      <dsp:spPr>
        <a:xfrm>
          <a:off x="0" y="442714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B1105-BE7D-449C-8830-BEFE00102E09}">
      <dsp:nvSpPr>
        <dsp:cNvPr id="0" name=""/>
        <dsp:cNvSpPr/>
      </dsp:nvSpPr>
      <dsp:spPr>
        <a:xfrm>
          <a:off x="0" y="442714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«Про координацію дій в області </a:t>
          </a:r>
          <a:r>
            <a:rPr lang="en-GB" sz="1400" kern="1200"/>
            <a:t>STEM-</a:t>
          </a:r>
          <a:r>
            <a:rPr lang="ru-RU" sz="1400" kern="1200"/>
            <a:t>освіти», </a:t>
          </a:r>
          <a:endParaRPr lang="en-US" sz="1400" kern="1200"/>
        </a:p>
      </dsp:txBody>
      <dsp:txXfrm>
        <a:off x="0" y="442714"/>
        <a:ext cx="9905999" cy="442714"/>
      </dsp:txXfrm>
    </dsp:sp>
    <dsp:sp modelId="{3BF0F283-D5D2-488F-B6CB-EE7E1D42ADFC}">
      <dsp:nvSpPr>
        <dsp:cNvPr id="0" name=""/>
        <dsp:cNvSpPr/>
      </dsp:nvSpPr>
      <dsp:spPr>
        <a:xfrm>
          <a:off x="0" y="885428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8035E-6B01-4DDE-8D89-67C0DB30449F}">
      <dsp:nvSpPr>
        <dsp:cNvPr id="0" name=""/>
        <dsp:cNvSpPr/>
      </dsp:nvSpPr>
      <dsp:spPr>
        <a:xfrm>
          <a:off x="0" y="885428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«Про </a:t>
          </a:r>
          <a:r>
            <a:rPr lang="en-GB" sz="1400" kern="1200"/>
            <a:t>STEM-</a:t>
          </a:r>
          <a:r>
            <a:rPr lang="ru-RU" sz="1400" kern="1200"/>
            <a:t>освіту», </a:t>
          </a:r>
          <a:endParaRPr lang="en-US" sz="1400" kern="1200"/>
        </a:p>
      </dsp:txBody>
      <dsp:txXfrm>
        <a:off x="0" y="885428"/>
        <a:ext cx="9905999" cy="442714"/>
      </dsp:txXfrm>
    </dsp:sp>
    <dsp:sp modelId="{7A582938-0C70-4363-A54D-82B8E6C3DDD0}">
      <dsp:nvSpPr>
        <dsp:cNvPr id="0" name=""/>
        <dsp:cNvSpPr/>
      </dsp:nvSpPr>
      <dsp:spPr>
        <a:xfrm>
          <a:off x="0" y="1328142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42261-5921-4289-8DC5-D2DABDFA4A22}">
      <dsp:nvSpPr>
        <dsp:cNvPr id="0" name=""/>
        <dsp:cNvSpPr/>
      </dsp:nvSpPr>
      <dsp:spPr>
        <a:xfrm>
          <a:off x="0" y="1328142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«Кожен учень досягає успіху» (нова редакція Закону «Про початкову та середню освіту»), </a:t>
          </a:r>
          <a:endParaRPr lang="en-US" sz="1400" kern="1200"/>
        </a:p>
      </dsp:txBody>
      <dsp:txXfrm>
        <a:off x="0" y="1328142"/>
        <a:ext cx="9905999" cy="442714"/>
      </dsp:txXfrm>
    </dsp:sp>
    <dsp:sp modelId="{42CE46DC-1052-4E56-97E1-B6567AA8C495}">
      <dsp:nvSpPr>
        <dsp:cNvPr id="0" name=""/>
        <dsp:cNvSpPr/>
      </dsp:nvSpPr>
      <dsp:spPr>
        <a:xfrm>
          <a:off x="0" y="1770857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004C8-1221-4CFF-99FD-9E68DD08C094}">
      <dsp:nvSpPr>
        <dsp:cNvPr id="0" name=""/>
        <dsp:cNvSpPr/>
      </dsp:nvSpPr>
      <dsp:spPr>
        <a:xfrm>
          <a:off x="0" y="1770857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«Про заохочення наступного покоління жінок – піонерів у космічні галузі, новаторів, дослідників та винахідників», </a:t>
          </a:r>
          <a:endParaRPr lang="en-US" sz="1400" kern="1200"/>
        </a:p>
      </dsp:txBody>
      <dsp:txXfrm>
        <a:off x="0" y="1770857"/>
        <a:ext cx="9905999" cy="442714"/>
      </dsp:txXfrm>
    </dsp:sp>
    <dsp:sp modelId="{D8C7959F-652E-4038-BFA4-A2E006C06881}">
      <dsp:nvSpPr>
        <dsp:cNvPr id="0" name=""/>
        <dsp:cNvSpPr/>
      </dsp:nvSpPr>
      <dsp:spPr>
        <a:xfrm>
          <a:off x="0" y="2213571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773EB-BA80-4F11-BE78-67A25D05B206}">
      <dsp:nvSpPr>
        <dsp:cNvPr id="0" name=""/>
        <dsp:cNvSpPr/>
      </dsp:nvSpPr>
      <dsp:spPr>
        <a:xfrm>
          <a:off x="0" y="2213571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«Про сільську </a:t>
          </a:r>
          <a:r>
            <a:rPr lang="en-GB" sz="1400" kern="1200"/>
            <a:t>STEM-</a:t>
          </a:r>
          <a:r>
            <a:rPr lang="ru-RU" sz="1400" kern="1200"/>
            <a:t>освіту», </a:t>
          </a:r>
          <a:endParaRPr lang="en-US" sz="1400" kern="1200"/>
        </a:p>
      </dsp:txBody>
      <dsp:txXfrm>
        <a:off x="0" y="2213571"/>
        <a:ext cx="9905999" cy="442714"/>
      </dsp:txXfrm>
    </dsp:sp>
    <dsp:sp modelId="{E3A34772-9CEE-4500-BBC2-591BE8D1A593}">
      <dsp:nvSpPr>
        <dsp:cNvPr id="0" name=""/>
        <dsp:cNvSpPr/>
      </dsp:nvSpPr>
      <dsp:spPr>
        <a:xfrm>
          <a:off x="0" y="2656285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F2322-2DB3-4924-8C68-18C7916CCD15}">
      <dsp:nvSpPr>
        <dsp:cNvPr id="0" name=""/>
        <dsp:cNvSpPr/>
      </dsp:nvSpPr>
      <dsp:spPr>
        <a:xfrm>
          <a:off x="0" y="2656285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освітня ініціатива </a:t>
          </a:r>
          <a:r>
            <a:rPr lang="ru-RU" sz="1400" kern="1200"/>
            <a:t>«Виховуй для інновацій», </a:t>
          </a:r>
          <a:endParaRPr lang="en-US" sz="1400" kern="1200"/>
        </a:p>
      </dsp:txBody>
      <dsp:txXfrm>
        <a:off x="0" y="2656285"/>
        <a:ext cx="9905999" cy="442714"/>
      </dsp:txXfrm>
    </dsp:sp>
    <dsp:sp modelId="{BCB04AB5-2CC5-4538-A4DF-460CC34F3C76}">
      <dsp:nvSpPr>
        <dsp:cNvPr id="0" name=""/>
        <dsp:cNvSpPr/>
      </dsp:nvSpPr>
      <dsp:spPr>
        <a:xfrm>
          <a:off x="0" y="3098999"/>
          <a:ext cx="9905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3EACC-0A6F-40EC-BB4F-C9DEF7FED506}">
      <dsp:nvSpPr>
        <dsp:cNvPr id="0" name=""/>
        <dsp:cNvSpPr/>
      </dsp:nvSpPr>
      <dsp:spPr>
        <a:xfrm>
          <a:off x="0" y="3098999"/>
          <a:ext cx="9905999" cy="442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/>
            <a:t>Стратегічний план </a:t>
          </a:r>
          <a:r>
            <a:rPr lang="ru-RU" sz="1400" kern="1200"/>
            <a:t>«Курс на успіх: американська стратегія </a:t>
          </a:r>
          <a:r>
            <a:rPr lang="en-GB" sz="1400" kern="1200"/>
            <a:t>STEM-</a:t>
          </a:r>
          <a:r>
            <a:rPr lang="ru-RU" sz="1400" kern="1200"/>
            <a:t>освіти» тощо</a:t>
          </a:r>
          <a:endParaRPr lang="en-US" sz="1400" kern="1200"/>
        </a:p>
      </dsp:txBody>
      <dsp:txXfrm>
        <a:off x="0" y="3098999"/>
        <a:ext cx="9905999" cy="4427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A11C1-10B5-40C2-9C19-B227FCD0A846}">
      <dsp:nvSpPr>
        <dsp:cNvPr id="0" name=""/>
        <dsp:cNvSpPr/>
      </dsp:nvSpPr>
      <dsp:spPr>
        <a:xfrm>
          <a:off x="0" y="739238"/>
          <a:ext cx="2786062" cy="176914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E90F32-61EE-43E6-A32A-2EA67C5C0267}">
      <dsp:nvSpPr>
        <dsp:cNvPr id="0" name=""/>
        <dsp:cNvSpPr/>
      </dsp:nvSpPr>
      <dsp:spPr>
        <a:xfrm>
          <a:off x="309562" y="1033323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селективні </a:t>
          </a:r>
          <a:endParaRPr lang="en-US" sz="2500" kern="1200" dirty="0"/>
        </a:p>
      </dsp:txBody>
      <dsp:txXfrm>
        <a:off x="361379" y="1085140"/>
        <a:ext cx="2682428" cy="1665515"/>
      </dsp:txXfrm>
    </dsp:sp>
    <dsp:sp modelId="{77B4C8C1-19A9-4FF1-A921-18BEAF1311D1}">
      <dsp:nvSpPr>
        <dsp:cNvPr id="0" name=""/>
        <dsp:cNvSpPr/>
      </dsp:nvSpPr>
      <dsp:spPr>
        <a:xfrm>
          <a:off x="3405187" y="739238"/>
          <a:ext cx="2786062" cy="176914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72FF90-C33E-4F6D-9DFA-E3CEFAB6C986}">
      <dsp:nvSpPr>
        <dsp:cNvPr id="0" name=""/>
        <dsp:cNvSpPr/>
      </dsp:nvSpPr>
      <dsp:spPr>
        <a:xfrm>
          <a:off x="3714749" y="1033323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/>
            <a:t>інклюзивні </a:t>
          </a:r>
          <a:endParaRPr lang="en-US" sz="2500" kern="1200" dirty="0"/>
        </a:p>
      </dsp:txBody>
      <dsp:txXfrm>
        <a:off x="3766566" y="1085140"/>
        <a:ext cx="2682428" cy="1665515"/>
      </dsp:txXfrm>
    </dsp:sp>
    <dsp:sp modelId="{19832829-EF55-4A0E-AA5D-A128B8B4DF9A}">
      <dsp:nvSpPr>
        <dsp:cNvPr id="0" name=""/>
        <dsp:cNvSpPr/>
      </dsp:nvSpPr>
      <dsp:spPr>
        <a:xfrm>
          <a:off x="6810375" y="739238"/>
          <a:ext cx="2786062" cy="176914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BD3AC-7D1F-436D-A375-06B0B46CA56D}">
      <dsp:nvSpPr>
        <dsp:cNvPr id="0" name=""/>
        <dsp:cNvSpPr/>
      </dsp:nvSpPr>
      <dsp:spPr>
        <a:xfrm>
          <a:off x="7119937" y="1033323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/>
            <a:t>STEM-орієнтовані школи професійно-технічної освіти</a:t>
          </a:r>
          <a:endParaRPr lang="en-US" sz="2500" kern="1200"/>
        </a:p>
      </dsp:txBody>
      <dsp:txXfrm>
        <a:off x="7171754" y="1085140"/>
        <a:ext cx="2682428" cy="16655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A54CAA-5D6F-4D0C-9BBF-9AF8E951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8" y="390144"/>
            <a:ext cx="5367866" cy="3212952"/>
          </a:xfrm>
        </p:spPr>
        <p:txBody>
          <a:bodyPr>
            <a:normAutofit/>
          </a:bodyPr>
          <a:lstStyle/>
          <a:p>
            <a:pPr algn="ctr"/>
            <a:r>
              <a:rPr lang="uk-UA" sz="3700" dirty="0"/>
              <a:t>«</a:t>
            </a:r>
            <a:r>
              <a:rPr lang="uk-UA" sz="3700" b="1" dirty="0"/>
              <a:t>Організаційно-педагогічні засади </a:t>
            </a:r>
            <a:r>
              <a:rPr lang="ru-RU" sz="3700" b="1" dirty="0"/>
              <a:t>STEM</a:t>
            </a:r>
            <a:r>
              <a:rPr lang="uk-UA" sz="3700" b="1" dirty="0"/>
              <a:t>-освіти у старшій середній школі США</a:t>
            </a:r>
            <a:r>
              <a:rPr lang="uk-UA" sz="3700" dirty="0"/>
              <a:t>»</a:t>
            </a:r>
            <a:endParaRPr lang="x-none" sz="37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5E5C1EF-1915-477B-8A3B-C55E95D5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3602038"/>
            <a:ext cx="5376333" cy="2554922"/>
          </a:xfrm>
        </p:spPr>
        <p:txBody>
          <a:bodyPr>
            <a:normAutofit/>
          </a:bodyPr>
          <a:lstStyle/>
          <a:p>
            <a:pPr algn="ctr"/>
            <a:r>
              <a:rPr lang="uk-UA" sz="1800" dirty="0"/>
              <a:t>Здобувач: </a:t>
            </a:r>
            <a:r>
              <a:rPr lang="uk-UA" sz="1800" b="1" dirty="0"/>
              <a:t>Бойченко Віталій Віталійович</a:t>
            </a:r>
          </a:p>
          <a:p>
            <a:pPr algn="ctr"/>
            <a:r>
              <a:rPr lang="uk-UA" sz="1800" dirty="0"/>
              <a:t>Науковий керівник: </a:t>
            </a:r>
            <a:endParaRPr lang="uk-UA" sz="1800" dirty="0" smtClean="0"/>
          </a:p>
          <a:p>
            <a:pPr algn="ctr"/>
            <a:r>
              <a:rPr lang="uk-UA" sz="1800" dirty="0" smtClean="0"/>
              <a:t>доктор </a:t>
            </a:r>
            <a:r>
              <a:rPr lang="uk-UA" sz="1800" dirty="0"/>
              <a:t>педагогічних наук, </a:t>
            </a:r>
            <a:r>
              <a:rPr lang="uk-UA" sz="1800" dirty="0" smtClean="0"/>
              <a:t>професор</a:t>
            </a:r>
          </a:p>
          <a:p>
            <a:pPr algn="ctr"/>
            <a:r>
              <a:rPr lang="uk-UA" sz="1800" b="1" dirty="0" err="1" smtClean="0"/>
              <a:t>Сбруєва</a:t>
            </a:r>
            <a:r>
              <a:rPr lang="uk-UA" sz="1800" b="1" dirty="0" smtClean="0"/>
              <a:t> </a:t>
            </a:r>
            <a:r>
              <a:rPr lang="uk-UA" sz="1800" b="1" dirty="0"/>
              <a:t>Аліна </a:t>
            </a:r>
            <a:r>
              <a:rPr lang="uk-UA" sz="1800" b="1" dirty="0" err="1"/>
              <a:t>анатоліївна</a:t>
            </a:r>
            <a:endParaRPr lang="x-none" sz="1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5BD67C-07C9-4DA4-84BD-125A3C712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503" y="1638968"/>
            <a:ext cx="3525628" cy="33260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01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82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5" name="Group 84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86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B6E68D-C4B5-4FD8-9C0A-65DB4D9F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37" y="1082673"/>
            <a:ext cx="3748892" cy="4708528"/>
          </a:xfrm>
        </p:spPr>
        <p:txBody>
          <a:bodyPr>
            <a:normAutofit/>
          </a:bodyPr>
          <a:lstStyle/>
          <a:p>
            <a:pPr algn="r"/>
            <a:r>
              <a:rPr lang="uk-UA" sz="3100" dirty="0" smtClean="0"/>
              <a:t>Суперечності:</a:t>
            </a:r>
            <a:endParaRPr lang="x-none" sz="3100"/>
          </a:p>
        </p:txBody>
      </p:sp>
      <p:cxnSp>
        <p:nvCxnSpPr>
          <p:cNvPr id="136" name="Straight Connector 113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Объект 2">
            <a:extLst>
              <a:ext uri="{FF2B5EF4-FFF2-40B4-BE49-F238E27FC236}">
                <a16:creationId xmlns:a16="http://schemas.microsoft.com/office/drawing/2014/main" xmlns="" id="{7418C9D9-E560-4965-9FE2-5EB325D86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ru-RU" sz="1700" dirty="0" err="1" smtClean="0"/>
              <a:t>Між</a:t>
            </a:r>
            <a:r>
              <a:rPr lang="ru-RU" sz="1700" dirty="0" smtClean="0"/>
              <a:t> запитом </a:t>
            </a:r>
            <a:r>
              <a:rPr lang="ru-RU" sz="1700" dirty="0" err="1"/>
              <a:t>сучасного</a:t>
            </a:r>
            <a:r>
              <a:rPr lang="ru-RU" sz="1700" dirty="0"/>
              <a:t> </a:t>
            </a:r>
            <a:r>
              <a:rPr lang="ru-RU" sz="1700" dirty="0" err="1"/>
              <a:t>суспільства</a:t>
            </a:r>
            <a:r>
              <a:rPr lang="ru-RU" sz="1700" dirty="0"/>
              <a:t> </a:t>
            </a:r>
            <a:r>
              <a:rPr lang="ru-RU" sz="1700" dirty="0" err="1"/>
              <a:t>щодо</a:t>
            </a:r>
            <a:r>
              <a:rPr lang="ru-RU" sz="1700" dirty="0"/>
              <a:t> </a:t>
            </a:r>
            <a:r>
              <a:rPr lang="ru-RU" sz="1700" dirty="0" err="1"/>
              <a:t>підготовки</a:t>
            </a:r>
            <a:r>
              <a:rPr lang="ru-RU" sz="1700" dirty="0"/>
              <a:t> </a:t>
            </a:r>
            <a:r>
              <a:rPr lang="ru-RU" sz="1700" dirty="0" err="1"/>
              <a:t>висококваліфікованих</a:t>
            </a:r>
            <a:r>
              <a:rPr lang="ru-RU" sz="1700" dirty="0"/>
              <a:t> </a:t>
            </a:r>
            <a:r>
              <a:rPr lang="en-GB" sz="1700" dirty="0"/>
              <a:t>STEM-</a:t>
            </a:r>
            <a:r>
              <a:rPr lang="ru-RU" sz="1700" dirty="0" err="1"/>
              <a:t>фахівців</a:t>
            </a:r>
            <a:r>
              <a:rPr lang="ru-RU" sz="1700" dirty="0"/>
              <a:t>, </a:t>
            </a:r>
            <a:r>
              <a:rPr lang="ru-RU" sz="1700" dirty="0" err="1"/>
              <a:t>здатних</a:t>
            </a:r>
            <a:r>
              <a:rPr lang="ru-RU" sz="1700" dirty="0"/>
              <a:t> </a:t>
            </a:r>
            <a:r>
              <a:rPr lang="ru-RU" sz="1700" dirty="0" err="1"/>
              <a:t>продукувати</a:t>
            </a:r>
            <a:r>
              <a:rPr lang="ru-RU" sz="1700" dirty="0"/>
              <a:t> й </a:t>
            </a:r>
            <a:r>
              <a:rPr lang="ru-RU" sz="1700" dirty="0" err="1"/>
              <a:t>ефективно</a:t>
            </a:r>
            <a:r>
              <a:rPr lang="ru-RU" sz="1700" dirty="0"/>
              <a:t> </a:t>
            </a:r>
            <a:r>
              <a:rPr lang="ru-RU" sz="1700" dirty="0" err="1"/>
              <a:t>застосовувати</a:t>
            </a:r>
            <a:r>
              <a:rPr lang="ru-RU" sz="1700" dirty="0"/>
              <a:t> </a:t>
            </a:r>
            <a:r>
              <a:rPr lang="ru-RU" sz="1700" dirty="0" err="1"/>
              <a:t>наукомісткі</a:t>
            </a:r>
            <a:r>
              <a:rPr lang="ru-RU" sz="1700" dirty="0"/>
              <a:t> </a:t>
            </a:r>
            <a:r>
              <a:rPr lang="ru-RU" sz="1700" dirty="0" err="1"/>
              <a:t>технології</a:t>
            </a:r>
            <a:r>
              <a:rPr lang="ru-RU" sz="1700" dirty="0"/>
              <a:t> та </a:t>
            </a:r>
            <a:r>
              <a:rPr lang="ru-RU" sz="1700" dirty="0" err="1"/>
              <a:t>недосконалістю</a:t>
            </a:r>
            <a:r>
              <a:rPr lang="ru-RU" sz="1700" dirty="0"/>
              <a:t> </a:t>
            </a:r>
            <a:r>
              <a:rPr lang="ru-RU" sz="1700" dirty="0" err="1"/>
              <a:t>наукового</a:t>
            </a:r>
            <a:r>
              <a:rPr lang="ru-RU" sz="1700" dirty="0"/>
              <a:t> </a:t>
            </a:r>
            <a:r>
              <a:rPr lang="ru-RU" sz="1700" dirty="0" err="1"/>
              <a:t>підґрунтя</a:t>
            </a:r>
            <a:r>
              <a:rPr lang="ru-RU" sz="1700" dirty="0"/>
              <a:t> для </a:t>
            </a:r>
            <a:r>
              <a:rPr lang="ru-RU" sz="1700" dirty="0" err="1"/>
              <a:t>розвитку</a:t>
            </a:r>
            <a:r>
              <a:rPr lang="ru-RU" sz="1700" dirty="0"/>
              <a:t> </a:t>
            </a:r>
            <a:r>
              <a:rPr lang="en-GB" sz="1700" dirty="0"/>
              <a:t>STEM </a:t>
            </a:r>
            <a:r>
              <a:rPr lang="ru-RU" sz="1700" dirty="0" err="1"/>
              <a:t>освіти</a:t>
            </a:r>
            <a:r>
              <a:rPr lang="ru-RU" sz="1700" dirty="0"/>
              <a:t>;</a:t>
            </a:r>
          </a:p>
          <a:p>
            <a:pPr>
              <a:lnSpc>
                <a:spcPct val="110000"/>
              </a:lnSpc>
            </a:pPr>
            <a:r>
              <a:rPr lang="ru-RU" sz="1700" dirty="0" err="1"/>
              <a:t>Між</a:t>
            </a:r>
            <a:r>
              <a:rPr lang="ru-RU" sz="1700" dirty="0"/>
              <a:t> </a:t>
            </a:r>
            <a:r>
              <a:rPr lang="ru-RU" sz="1700" dirty="0" err="1"/>
              <a:t>підвищенням</a:t>
            </a:r>
            <a:r>
              <a:rPr lang="ru-RU" sz="1700" dirty="0"/>
              <a:t> </a:t>
            </a:r>
            <a:r>
              <a:rPr lang="ru-RU" sz="1700" dirty="0" err="1"/>
              <a:t>уваги</a:t>
            </a:r>
            <a:r>
              <a:rPr lang="ru-RU" sz="1700" dirty="0"/>
              <a:t> до </a:t>
            </a:r>
            <a:r>
              <a:rPr lang="ru-RU" sz="1700" dirty="0" err="1"/>
              <a:t>запровадження</a:t>
            </a:r>
            <a:r>
              <a:rPr lang="ru-RU" sz="1700" dirty="0"/>
              <a:t> </a:t>
            </a:r>
            <a:r>
              <a:rPr lang="en-GB" sz="1700" dirty="0"/>
              <a:t>STEM-</a:t>
            </a:r>
            <a:r>
              <a:rPr lang="ru-RU" sz="1700" dirty="0" err="1"/>
              <a:t>освіти</a:t>
            </a:r>
            <a:r>
              <a:rPr lang="ru-RU" sz="1700" dirty="0"/>
              <a:t> в закладах </a:t>
            </a:r>
            <a:r>
              <a:rPr lang="ru-RU" sz="1700" dirty="0" err="1"/>
              <a:t>загальної</a:t>
            </a:r>
            <a:r>
              <a:rPr lang="ru-RU" sz="1700" dirty="0"/>
              <a:t> </a:t>
            </a:r>
            <a:r>
              <a:rPr lang="ru-RU" sz="1700" dirty="0" err="1"/>
              <a:t>середньої</a:t>
            </a:r>
            <a:r>
              <a:rPr lang="ru-RU" sz="1700" dirty="0"/>
              <a:t> </a:t>
            </a:r>
            <a:r>
              <a:rPr lang="ru-RU" sz="1700" dirty="0" err="1"/>
              <a:t>освіти</a:t>
            </a:r>
            <a:r>
              <a:rPr lang="ru-RU" sz="1700" dirty="0"/>
              <a:t> й </a:t>
            </a:r>
            <a:r>
              <a:rPr lang="ru-RU" sz="1700" dirty="0" err="1"/>
              <a:t>недостатньою</a:t>
            </a:r>
            <a:r>
              <a:rPr lang="ru-RU" sz="1700" dirty="0"/>
              <a:t> </a:t>
            </a:r>
            <a:r>
              <a:rPr lang="ru-RU" sz="1700" dirty="0" err="1"/>
              <a:t>розробленістю</a:t>
            </a:r>
            <a:r>
              <a:rPr lang="ru-RU" sz="1700" dirty="0"/>
              <a:t> </a:t>
            </a:r>
            <a:r>
              <a:rPr lang="ru-RU" sz="1700" dirty="0" err="1"/>
              <a:t>її</a:t>
            </a:r>
            <a:r>
              <a:rPr lang="ru-RU" sz="1700" dirty="0"/>
              <a:t> </a:t>
            </a:r>
            <a:r>
              <a:rPr lang="ru-RU" sz="1700" dirty="0" err="1"/>
              <a:t>нормативних</a:t>
            </a:r>
            <a:r>
              <a:rPr lang="ru-RU" sz="1700" dirty="0"/>
              <a:t>, </a:t>
            </a:r>
            <a:r>
              <a:rPr lang="ru-RU" sz="1700" dirty="0" err="1"/>
              <a:t>змістово-процесуальних</a:t>
            </a:r>
            <a:r>
              <a:rPr lang="ru-RU" sz="1700" dirty="0"/>
              <a:t> та </a:t>
            </a:r>
            <a:r>
              <a:rPr lang="ru-RU" sz="1700" dirty="0" err="1"/>
              <a:t>професійно-педагогічних</a:t>
            </a:r>
            <a:r>
              <a:rPr lang="ru-RU" sz="1700" dirty="0"/>
              <a:t> засад;</a:t>
            </a:r>
          </a:p>
          <a:p>
            <a:pPr>
              <a:lnSpc>
                <a:spcPct val="110000"/>
              </a:lnSpc>
            </a:pPr>
            <a:r>
              <a:rPr lang="ru-RU" sz="1700" dirty="0" err="1"/>
              <a:t>Між</a:t>
            </a:r>
            <a:r>
              <a:rPr lang="ru-RU" sz="1700" dirty="0"/>
              <a:t> </a:t>
            </a:r>
            <a:r>
              <a:rPr lang="ru-RU" sz="1700" dirty="0" err="1"/>
              <a:t>необхідністю</a:t>
            </a:r>
            <a:r>
              <a:rPr lang="ru-RU" sz="1700" dirty="0"/>
              <a:t> </a:t>
            </a:r>
            <a:r>
              <a:rPr lang="ru-RU" sz="1700" dirty="0" err="1"/>
              <a:t>імплементації</a:t>
            </a:r>
            <a:r>
              <a:rPr lang="ru-RU" sz="1700" dirty="0"/>
              <a:t> </a:t>
            </a:r>
            <a:r>
              <a:rPr lang="ru-RU" sz="1700" dirty="0" err="1"/>
              <a:t>інноваційних</a:t>
            </a:r>
            <a:r>
              <a:rPr lang="ru-RU" sz="1700" dirty="0"/>
              <a:t> </a:t>
            </a:r>
            <a:r>
              <a:rPr lang="ru-RU" sz="1700" dirty="0" err="1"/>
              <a:t>концептуальних</a:t>
            </a:r>
            <a:r>
              <a:rPr lang="ru-RU" sz="1700" dirty="0"/>
              <a:t> </a:t>
            </a:r>
            <a:r>
              <a:rPr lang="ru-RU" sz="1700" dirty="0" err="1"/>
              <a:t>ідей</a:t>
            </a:r>
            <a:r>
              <a:rPr lang="ru-RU" sz="1700" dirty="0"/>
              <a:t> </a:t>
            </a:r>
            <a:r>
              <a:rPr lang="ru-RU" sz="1700" dirty="0" err="1"/>
              <a:t>американського</a:t>
            </a:r>
            <a:r>
              <a:rPr lang="ru-RU" sz="1700" dirty="0"/>
              <a:t> </a:t>
            </a:r>
            <a:r>
              <a:rPr lang="ru-RU" sz="1700" dirty="0" err="1"/>
              <a:t>досвіду</a:t>
            </a:r>
            <a:r>
              <a:rPr lang="ru-RU" sz="1700" dirty="0"/>
              <a:t> в </a:t>
            </a:r>
            <a:r>
              <a:rPr lang="ru-RU" sz="1700" dirty="0" err="1"/>
              <a:t>контексті</a:t>
            </a:r>
            <a:r>
              <a:rPr lang="ru-RU" sz="1700" dirty="0"/>
              <a:t> </a:t>
            </a:r>
            <a:r>
              <a:rPr lang="ru-RU" sz="1700" dirty="0" err="1"/>
              <a:t>розвитку</a:t>
            </a:r>
            <a:r>
              <a:rPr lang="ru-RU" sz="1700" dirty="0"/>
              <a:t> </a:t>
            </a:r>
            <a:r>
              <a:rPr lang="en-GB" sz="1700" dirty="0"/>
              <a:t>STEM-</a:t>
            </a:r>
            <a:r>
              <a:rPr lang="ru-RU" sz="1700" dirty="0" err="1"/>
              <a:t>освіти</a:t>
            </a:r>
            <a:r>
              <a:rPr lang="ru-RU" sz="1700" dirty="0"/>
              <a:t> й </a:t>
            </a:r>
            <a:r>
              <a:rPr lang="ru-RU" sz="1700" dirty="0" err="1"/>
              <a:t>відсутністю</a:t>
            </a:r>
            <a:r>
              <a:rPr lang="ru-RU" sz="1700" dirty="0"/>
              <a:t> </a:t>
            </a:r>
            <a:r>
              <a:rPr lang="ru-RU" sz="1700" dirty="0" err="1"/>
              <a:t>фундаментальних</a:t>
            </a:r>
            <a:r>
              <a:rPr lang="ru-RU" sz="1700" dirty="0"/>
              <a:t> </a:t>
            </a:r>
            <a:r>
              <a:rPr lang="ru-RU" sz="1700" dirty="0" err="1"/>
              <a:t>вітчизняних</a:t>
            </a:r>
            <a:r>
              <a:rPr lang="ru-RU" sz="1700" dirty="0"/>
              <a:t> </a:t>
            </a:r>
            <a:r>
              <a:rPr lang="ru-RU" sz="1700" dirty="0" err="1"/>
              <a:t>порівняльно-педагогічних</a:t>
            </a:r>
            <a:r>
              <a:rPr lang="ru-RU" sz="1700" dirty="0"/>
              <a:t> </a:t>
            </a:r>
            <a:r>
              <a:rPr lang="ru-RU" sz="1700" dirty="0" err="1"/>
              <a:t>досліджень</a:t>
            </a:r>
            <a:r>
              <a:rPr lang="ru-RU" sz="1700" dirty="0"/>
              <a:t> в </a:t>
            </a:r>
            <a:r>
              <a:rPr lang="ru-RU" sz="1700" dirty="0" err="1"/>
              <a:t>означеній</a:t>
            </a:r>
            <a:r>
              <a:rPr lang="ru-RU" sz="1700" dirty="0"/>
              <a:t> </a:t>
            </a:r>
            <a:r>
              <a:rPr lang="ru-RU" sz="1700" dirty="0" err="1"/>
              <a:t>сфері</a:t>
            </a:r>
            <a:r>
              <a:rPr lang="ru-RU" sz="1700" dirty="0"/>
              <a:t>, </a:t>
            </a:r>
            <a:r>
              <a:rPr lang="ru-RU" sz="1700" dirty="0" err="1"/>
              <a:t>що</a:t>
            </a:r>
            <a:r>
              <a:rPr lang="ru-RU" sz="1700" dirty="0"/>
              <a:t> дозволять </a:t>
            </a:r>
            <a:r>
              <a:rPr lang="ru-RU" sz="1700" dirty="0" err="1"/>
              <a:t>удосконалити</a:t>
            </a:r>
            <a:r>
              <a:rPr lang="ru-RU" sz="1700" dirty="0"/>
              <a:t> </a:t>
            </a:r>
            <a:r>
              <a:rPr lang="ru-RU" sz="1700" dirty="0" err="1"/>
              <a:t>освітній</a:t>
            </a:r>
            <a:r>
              <a:rPr lang="ru-RU" sz="1700" dirty="0"/>
              <a:t> </a:t>
            </a:r>
            <a:r>
              <a:rPr lang="ru-RU" sz="1700" dirty="0" err="1"/>
              <a:t>процес</a:t>
            </a:r>
            <a:r>
              <a:rPr lang="ru-RU" sz="1700" dirty="0"/>
              <a:t> </a:t>
            </a:r>
            <a:r>
              <a:rPr lang="ru-RU" sz="1700" dirty="0" err="1"/>
              <a:t>закладів</a:t>
            </a:r>
            <a:r>
              <a:rPr lang="ru-RU" sz="1700" dirty="0"/>
              <a:t> </a:t>
            </a:r>
            <a:r>
              <a:rPr lang="ru-RU" sz="1700" dirty="0" err="1"/>
              <a:t>загальної</a:t>
            </a:r>
            <a:r>
              <a:rPr lang="ru-RU" sz="1700" dirty="0"/>
              <a:t> </a:t>
            </a:r>
            <a:r>
              <a:rPr lang="ru-RU" sz="1700" dirty="0" err="1"/>
              <a:t>середньої</a:t>
            </a:r>
            <a:r>
              <a:rPr lang="ru-RU" sz="1700" dirty="0"/>
              <a:t> </a:t>
            </a:r>
            <a:r>
              <a:rPr lang="ru-RU" sz="1700" dirty="0" err="1"/>
              <a:t>освіти</a:t>
            </a:r>
            <a:r>
              <a:rPr lang="ru-RU" sz="1700" dirty="0"/>
              <a:t> в </a:t>
            </a:r>
            <a:r>
              <a:rPr lang="ru-RU" sz="1700" dirty="0" err="1"/>
              <a:t>Україні</a:t>
            </a:r>
            <a:r>
              <a:rPr lang="ru-RU" sz="1700" dirty="0"/>
              <a:t>.</a:t>
            </a:r>
          </a:p>
          <a:p>
            <a:pPr>
              <a:lnSpc>
                <a:spcPct val="110000"/>
              </a:lnSpc>
            </a:pPr>
            <a:endParaRPr lang="x-none" sz="17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117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3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4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5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6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194593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E41F87-72DA-4472-A109-44A2EFCCB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082673"/>
            <a:ext cx="3540135" cy="4708528"/>
          </a:xfrm>
        </p:spPr>
        <p:txBody>
          <a:bodyPr>
            <a:normAutofit/>
          </a:bodyPr>
          <a:lstStyle/>
          <a:p>
            <a:r>
              <a:rPr lang="uk-UA" sz="3100" b="1" dirty="0"/>
              <a:t>Мета дослідження</a:t>
            </a:r>
            <a:endParaRPr lang="x-none" sz="31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D3A3BC-86A2-4347-88F5-5E4A20E74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dirty="0"/>
              <a:t>з’ясувати теоретичні, нормативні, змістово-процесуальні та професійно-педагогічні засади STEM-освіти у старшій середній школі США для визначення можливостей використання прогресивного американського досвіду у вітчизняному шкільництві</a:t>
            </a:r>
            <a:endParaRPr lang="x-none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02884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AB4238-7842-43C7-80B7-99424A4D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1082673"/>
            <a:ext cx="3877479" cy="4708528"/>
          </a:xfrm>
        </p:spPr>
        <p:txBody>
          <a:bodyPr>
            <a:normAutofit/>
          </a:bodyPr>
          <a:lstStyle/>
          <a:p>
            <a:r>
              <a:rPr lang="uk-UA" sz="4000" b="1" dirty="0"/>
              <a:t>перше завдання</a:t>
            </a:r>
            <a:r>
              <a:rPr lang="uk-UA" sz="4000" dirty="0"/>
              <a:t> </a:t>
            </a:r>
            <a:endParaRPr lang="x-none" sz="4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DE6B56-72C6-4D2B-9205-3163A7BFD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 err="1"/>
              <a:t>схарактеризувати</a:t>
            </a:r>
            <a:r>
              <a:rPr lang="ru-RU" dirty="0"/>
              <a:t> стан </a:t>
            </a:r>
            <a:r>
              <a:rPr lang="ru-RU" dirty="0" err="1"/>
              <a:t>розробленості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STEM-</a:t>
            </a:r>
            <a:r>
              <a:rPr lang="ru-RU" dirty="0" err="1"/>
              <a:t>освіти</a:t>
            </a:r>
            <a:r>
              <a:rPr lang="ru-RU" dirty="0"/>
              <a:t> у </a:t>
            </a:r>
            <a:r>
              <a:rPr lang="ru-RU" dirty="0" err="1"/>
              <a:t>вітчизняних</a:t>
            </a:r>
            <a:r>
              <a:rPr lang="ru-RU" dirty="0"/>
              <a:t> </a:t>
            </a:r>
            <a:r>
              <a:rPr lang="ru-RU" dirty="0" err="1"/>
              <a:t>науково-педагогічних</a:t>
            </a:r>
            <a:r>
              <a:rPr lang="ru-RU" dirty="0"/>
              <a:t> </a:t>
            </a:r>
            <a:r>
              <a:rPr lang="ru-RU" dirty="0" err="1"/>
              <a:t>дослідженнях</a:t>
            </a:r>
            <a:endParaRPr lang="x-none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65350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953B6B-8B18-4A87-AC93-66084A388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/>
              <a:t>аспекти розгляду проблеми </a:t>
            </a:r>
            <a:r>
              <a:rPr lang="en-US"/>
              <a:t>stem</a:t>
            </a:r>
            <a:r>
              <a:rPr lang="uk-UA"/>
              <a:t>-освіти</a:t>
            </a:r>
            <a:endParaRPr lang="x-none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75CAA5FD-CB49-47B2-8568-69BD622A59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354643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583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53CC8-0ACF-4C3C-880A-83BE0541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uk-UA"/>
              <a:t>напрями досліджень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27F7F051-6F3B-4B9F-9E93-2FF6848FEE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471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388D8C-75B8-4251-A2C9-C8830CEC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1082673"/>
            <a:ext cx="3288517" cy="4708528"/>
          </a:xfrm>
        </p:spPr>
        <p:txBody>
          <a:bodyPr>
            <a:normAutofit/>
          </a:bodyPr>
          <a:lstStyle/>
          <a:p>
            <a:r>
              <a:rPr lang="uk-UA" sz="4000" b="1" dirty="0"/>
              <a:t>Друге завдання</a:t>
            </a:r>
            <a:r>
              <a:rPr lang="uk-UA" sz="4000" dirty="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6C9307-715C-4C77-8885-4DBA78700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dirty="0"/>
              <a:t>розкрити концептуальні засади й ґенезу </a:t>
            </a:r>
            <a:r>
              <a:rPr lang="en-US" dirty="0"/>
              <a:t>STEM</a:t>
            </a:r>
            <a:r>
              <a:rPr lang="uk-UA" dirty="0"/>
              <a:t>-освіти у старшій середній школі США</a:t>
            </a:r>
            <a:endParaRPr lang="x-none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99441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E79AA19A-D2E5-47F2-AF0A-1AF60D42C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xmlns="" id="{91A1E618-D29E-4367-8C34-500E34D05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81F2BFD0-D896-4BA3-BA8F-0C866BD024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0" name="Rectangle 5">
              <a:extLst>
                <a:ext uri="{FF2B5EF4-FFF2-40B4-BE49-F238E27FC236}">
                  <a16:creationId xmlns:a16="http://schemas.microsoft.com/office/drawing/2014/main" xmlns="" id="{E768552D-D282-4F68-A829-290A4E8317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xmlns="" id="{B24AFF31-9CD5-4E66-92F8-23BBAA24F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xmlns="" id="{2267C9D4-1770-45DD-AAFC-481CD7F9A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xmlns="" id="{10DD6E0B-EC58-4D78-8125-AD2172CD2E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xmlns="" id="{23D6129D-742B-422D-A589-6692C16715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xmlns="" id="{9EA94B27-F456-4ED8-8882-77632BDA08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xmlns="" id="{5B7F96AD-560C-44A0-A513-B06758743D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xmlns="" id="{86701218-3235-4E29-9935-1315B5CCAA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xmlns="" id="{046B7BE0-D335-42EA-9893-4FA7654F1F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xmlns="" id="{1CE912BA-808B-403C-B26F-8083A682EF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xmlns="" id="{D974F65A-298C-4395-B461-99B9B49A07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Line 16">
              <a:extLst>
                <a:ext uri="{FF2B5EF4-FFF2-40B4-BE49-F238E27FC236}">
                  <a16:creationId xmlns:a16="http://schemas.microsoft.com/office/drawing/2014/main" xmlns="" id="{700B2930-989F-49DC-B909-8150145AD0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xmlns="" id="{795CB5A4-5145-4F55-95D0-6FB820C846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xmlns="" id="{54BB8F48-D800-442A-A603-979FE924B4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xmlns="" id="{6E863078-201C-4DC0-8D49-077300CE5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xmlns="" id="{6A07EBB6-75B0-4867-9AAF-7A645F4148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21">
              <a:extLst>
                <a:ext uri="{FF2B5EF4-FFF2-40B4-BE49-F238E27FC236}">
                  <a16:creationId xmlns:a16="http://schemas.microsoft.com/office/drawing/2014/main" xmlns="" id="{FA40A456-C685-468E-802E-FC9DF586A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xmlns="" id="{F101202F-1B2A-414C-83B7-9327E599C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23">
              <a:extLst>
                <a:ext uri="{FF2B5EF4-FFF2-40B4-BE49-F238E27FC236}">
                  <a16:creationId xmlns:a16="http://schemas.microsoft.com/office/drawing/2014/main" xmlns="" id="{4CC9B21F-B169-47E9-9B97-3BB645B29C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24">
              <a:extLst>
                <a:ext uri="{FF2B5EF4-FFF2-40B4-BE49-F238E27FC236}">
                  <a16:creationId xmlns:a16="http://schemas.microsoft.com/office/drawing/2014/main" xmlns="" id="{BC5FF733-2B71-4734-AD6A-5B35D99A35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xmlns="" id="{0BCEB342-9AFC-4DCB-B92F-E08DC9594A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6">
              <a:extLst>
                <a:ext uri="{FF2B5EF4-FFF2-40B4-BE49-F238E27FC236}">
                  <a16:creationId xmlns:a16="http://schemas.microsoft.com/office/drawing/2014/main" xmlns="" id="{3B9B4933-5C48-49CF-9C6A-A29413150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27">
              <a:extLst>
                <a:ext uri="{FF2B5EF4-FFF2-40B4-BE49-F238E27FC236}">
                  <a16:creationId xmlns:a16="http://schemas.microsoft.com/office/drawing/2014/main" xmlns="" id="{404FC76C-600A-482C-8386-F77ACBCCA5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28">
              <a:extLst>
                <a:ext uri="{FF2B5EF4-FFF2-40B4-BE49-F238E27FC236}">
                  <a16:creationId xmlns:a16="http://schemas.microsoft.com/office/drawing/2014/main" xmlns="" id="{E8C5D50B-A590-4AAE-A748-113B62DADA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9">
              <a:extLst>
                <a:ext uri="{FF2B5EF4-FFF2-40B4-BE49-F238E27FC236}">
                  <a16:creationId xmlns:a16="http://schemas.microsoft.com/office/drawing/2014/main" xmlns="" id="{6C045F21-7031-4278-BFEE-A9E856ADA9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30">
              <a:extLst>
                <a:ext uri="{FF2B5EF4-FFF2-40B4-BE49-F238E27FC236}">
                  <a16:creationId xmlns:a16="http://schemas.microsoft.com/office/drawing/2014/main" xmlns="" id="{20EE11A6-3412-4362-8A81-592A15F2A1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31">
              <a:extLst>
                <a:ext uri="{FF2B5EF4-FFF2-40B4-BE49-F238E27FC236}">
                  <a16:creationId xmlns:a16="http://schemas.microsoft.com/office/drawing/2014/main" xmlns="" id="{A376EBB9-93F5-4B6F-95B3-C36B6C851E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8315A2-2FDB-4DA1-A130-19FAC3EEE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uk-UA" sz="3300">
                <a:solidFill>
                  <a:srgbClr val="FFFFFF"/>
                </a:solidFill>
              </a:rPr>
              <a:t>ключові поняття дослідження</a:t>
            </a:r>
            <a:endParaRPr lang="x-none" sz="3300">
              <a:solidFill>
                <a:srgbClr val="FFFFFF"/>
              </a:solidFill>
            </a:endParaRPr>
          </a:p>
        </p:txBody>
      </p:sp>
      <p:sp useBgFill="1">
        <p:nvSpPr>
          <p:cNvPr id="78" name="Round Diagonal Corner Rectangle 6">
            <a:extLst>
              <a:ext uri="{FF2B5EF4-FFF2-40B4-BE49-F238E27FC236}">
                <a16:creationId xmlns:a16="http://schemas.microsoft.com/office/drawing/2014/main" xmlns="" id="{092ADBCF-B973-4C52-B740-4963E95B35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3FDD94EF-2C73-4E4C-8332-A75D8AC6BE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81" name="Freeform 32">
              <a:extLst>
                <a:ext uri="{FF2B5EF4-FFF2-40B4-BE49-F238E27FC236}">
                  <a16:creationId xmlns:a16="http://schemas.microsoft.com/office/drawing/2014/main" xmlns="" id="{16EF4FCE-B4BF-485E-B545-95827107AD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3">
              <a:extLst>
                <a:ext uri="{FF2B5EF4-FFF2-40B4-BE49-F238E27FC236}">
                  <a16:creationId xmlns:a16="http://schemas.microsoft.com/office/drawing/2014/main" xmlns="" id="{C2DD2F29-32E6-486A-A295-CB29680AD9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34">
              <a:extLst>
                <a:ext uri="{FF2B5EF4-FFF2-40B4-BE49-F238E27FC236}">
                  <a16:creationId xmlns:a16="http://schemas.microsoft.com/office/drawing/2014/main" xmlns="" id="{B1A76276-E7B7-4550-9AFF-0A2E9EAEA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5">
              <a:extLst>
                <a:ext uri="{FF2B5EF4-FFF2-40B4-BE49-F238E27FC236}">
                  <a16:creationId xmlns:a16="http://schemas.microsoft.com/office/drawing/2014/main" xmlns="" id="{EAFC4E0E-3390-457C-BCC9-A2479C10FE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6">
              <a:extLst>
                <a:ext uri="{FF2B5EF4-FFF2-40B4-BE49-F238E27FC236}">
                  <a16:creationId xmlns:a16="http://schemas.microsoft.com/office/drawing/2014/main" xmlns="" id="{D0E59BF7-C450-4448-B71A-80ECD878D3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7">
              <a:extLst>
                <a:ext uri="{FF2B5EF4-FFF2-40B4-BE49-F238E27FC236}">
                  <a16:creationId xmlns:a16="http://schemas.microsoft.com/office/drawing/2014/main" xmlns="" id="{BAB182A0-0A27-42D3-A9D0-56E8B7F4A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8">
              <a:extLst>
                <a:ext uri="{FF2B5EF4-FFF2-40B4-BE49-F238E27FC236}">
                  <a16:creationId xmlns:a16="http://schemas.microsoft.com/office/drawing/2014/main" xmlns="" id="{4C9A08D9-525C-448E-A071-78226848F4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9">
              <a:extLst>
                <a:ext uri="{FF2B5EF4-FFF2-40B4-BE49-F238E27FC236}">
                  <a16:creationId xmlns:a16="http://schemas.microsoft.com/office/drawing/2014/main" xmlns="" id="{E7818D96-423C-499F-A080-00EF0B9D48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40">
              <a:extLst>
                <a:ext uri="{FF2B5EF4-FFF2-40B4-BE49-F238E27FC236}">
                  <a16:creationId xmlns:a16="http://schemas.microsoft.com/office/drawing/2014/main" xmlns="" id="{059B8971-2367-46BA-8FCC-D001A6C36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Rectangle 41">
              <a:extLst>
                <a:ext uri="{FF2B5EF4-FFF2-40B4-BE49-F238E27FC236}">
                  <a16:creationId xmlns:a16="http://schemas.microsoft.com/office/drawing/2014/main" xmlns="" id="{E4DF0A08-11EF-495A-980F-2ED66FBB81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41" name="Объект 3">
            <a:extLst>
              <a:ext uri="{FF2B5EF4-FFF2-40B4-BE49-F238E27FC236}">
                <a16:creationId xmlns:a16="http://schemas.microsoft.com/office/drawing/2014/main" xmlns="" id="{D24FB57B-8571-4054-A359-6E68B101B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634763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0403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xmlns="" id="{C6270675-9512-4978-8583-36659256EE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1F4C79-07B9-4B6F-9887-B015CF04E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uk-UA" dirty="0"/>
              <a:t>концептуальні підходи до організації STEM-освіти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31E17AF1-3D7D-46C2-9BFD-8564829631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533814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5971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0F47A-1D44-488D-9611-0080E726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передумови розвитку STEM-освіти у старшій середній школі США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E7E32F0A-4B1D-4F82-9249-A7D30622F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10349"/>
              </p:ext>
            </p:extLst>
          </p:nvPr>
        </p:nvGraphicFramePr>
        <p:xfrm>
          <a:off x="1141412" y="1865376"/>
          <a:ext cx="9905999" cy="392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602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79AA19A-D2E5-47F2-AF0A-1AF60D42C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1A1E618-D29E-4367-8C34-500E34D05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1F2BFD0-D896-4BA3-BA8F-0C866BD024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xmlns="" id="{E768552D-D282-4F68-A829-290A4E8317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xmlns="" id="{B24AFF31-9CD5-4E66-92F8-23BBAA24F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xmlns="" id="{2267C9D4-1770-45DD-AAFC-481CD7F9A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xmlns="" id="{10DD6E0B-EC58-4D78-8125-AD2172CD2E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xmlns="" id="{23D6129D-742B-422D-A589-6692C16715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xmlns="" id="{9EA94B27-F456-4ED8-8882-77632BDA08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xmlns="" id="{5B7F96AD-560C-44A0-A513-B06758743D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xmlns="" id="{86701218-3235-4E29-9935-1315B5CCAA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xmlns="" id="{046B7BE0-D335-42EA-9893-4FA7654F1F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xmlns="" id="{1CE912BA-808B-403C-B26F-8083A682EF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xmlns="" id="{D974F65A-298C-4395-B461-99B9B49A07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xmlns="" id="{700B2930-989F-49DC-B909-8150145AD0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xmlns="" id="{795CB5A4-5145-4F55-95D0-6FB820C846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xmlns="" id="{54BB8F48-D800-442A-A603-979FE924B4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xmlns="" id="{6E863078-201C-4DC0-8D49-077300CE5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xmlns="" id="{6A07EBB6-75B0-4867-9AAF-7A645F4148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xmlns="" id="{FA40A456-C685-468E-802E-FC9DF586A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xmlns="" id="{F101202F-1B2A-414C-83B7-9327E599C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xmlns="" id="{4CC9B21F-B169-47E9-9B97-3BB645B29C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xmlns="" id="{BC5FF733-2B71-4734-AD6A-5B35D99A35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xmlns="" id="{0BCEB342-9AFC-4DCB-B92F-E08DC9594A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xmlns="" id="{3B9B4933-5C48-49CF-9C6A-A29413150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xmlns="" id="{404FC76C-600A-482C-8386-F77ACBCCA5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xmlns="" id="{E8C5D50B-A590-4AAE-A748-113B62DADA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xmlns="" id="{6C045F21-7031-4278-BFEE-A9E856ADA9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xmlns="" id="{20EE11A6-3412-4362-8A81-592A15F2A1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xmlns="" id="{A376EBB9-93F5-4B6F-95B3-C36B6C851E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804116-632B-493D-B0E3-9BA9C8F71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етапи розвитку STEM-освіти у старшій середній школі США</a:t>
            </a:r>
            <a:endParaRPr lang="x-none">
              <a:solidFill>
                <a:srgbClr val="FFFFFF"/>
              </a:solidFill>
            </a:endParaRPr>
          </a:p>
        </p:txBody>
      </p:sp>
      <p:sp useBgFill="1">
        <p:nvSpPr>
          <p:cNvPr id="42" name="Round Diagonal Corner Rectangle 6">
            <a:extLst>
              <a:ext uri="{FF2B5EF4-FFF2-40B4-BE49-F238E27FC236}">
                <a16:creationId xmlns:a16="http://schemas.microsoft.com/office/drawing/2014/main" xmlns="" id="{092ADBCF-B973-4C52-B740-4963E95B35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3FDD94EF-2C73-4E4C-8332-A75D8AC6BE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xmlns="" id="{16EF4FCE-B4BF-485E-B545-95827107AD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xmlns="" id="{C2DD2F29-32E6-486A-A295-CB29680AD9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xmlns="" id="{B1A76276-E7B7-4550-9AFF-0A2E9EAEA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xmlns="" id="{EAFC4E0E-3390-457C-BCC9-A2479C10FE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xmlns="" id="{D0E59BF7-C450-4448-B71A-80ECD878D3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xmlns="" id="{BAB182A0-0A27-42D3-A9D0-56E8B7F4A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xmlns="" id="{4C9A08D9-525C-448E-A071-78226848F4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xmlns="" id="{E7818D96-423C-499F-A080-00EF0B9D48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xmlns="" id="{059B8971-2367-46BA-8FCC-D001A6C36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1">
              <a:extLst>
                <a:ext uri="{FF2B5EF4-FFF2-40B4-BE49-F238E27FC236}">
                  <a16:creationId xmlns:a16="http://schemas.microsoft.com/office/drawing/2014/main" xmlns="" id="{E4DF0A08-11EF-495A-980F-2ED66FBB81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7" name="Объект 2">
            <a:extLst>
              <a:ext uri="{FF2B5EF4-FFF2-40B4-BE49-F238E27FC236}">
                <a16:creationId xmlns:a16="http://schemas.microsoft.com/office/drawing/2014/main" xmlns="" id="{342225CA-D930-4709-8C5C-2532319C6F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869164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7837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C5E1E2-FBB3-480F-B9CE-C248FDF45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082673"/>
            <a:ext cx="3540135" cy="4708528"/>
          </a:xfrm>
        </p:spPr>
        <p:txBody>
          <a:bodyPr>
            <a:normAutofit/>
          </a:bodyPr>
          <a:lstStyle/>
          <a:p>
            <a:r>
              <a:rPr lang="uk-UA" sz="4000" b="1" dirty="0" err="1"/>
              <a:t>ТретЄ</a:t>
            </a:r>
            <a:r>
              <a:rPr lang="uk-UA" sz="4000" b="1" dirty="0"/>
              <a:t> завдання</a:t>
            </a:r>
            <a:r>
              <a:rPr lang="uk-UA" sz="4000" dirty="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756A66C-661C-4A0F-9DAC-90F078E14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2800" dirty="0"/>
              <a:t>окреслити нормативні та змістово-процесуальні засади STEM-освіти у старшій середній школі США</a:t>
            </a:r>
            <a:endParaRPr lang="x-none" sz="28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920788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AACC10-F826-499C-9FDD-904F9089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нормативні засади STEM-освіти у старшій середній школі США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82EE4141-4961-4EB2-8675-49E4694F58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46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6270675-9512-4978-8583-36659256EE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4279C8-E89D-435A-91B9-92C3A8ED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dirty="0"/>
              <a:t>Типи </a:t>
            </a:r>
            <a:r>
              <a:rPr lang="en-US" dirty="0"/>
              <a:t>stem-</a:t>
            </a:r>
            <a:r>
              <a:rPr lang="uk-UA" dirty="0"/>
              <a:t>шкіл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A9AFFFB3-DFC5-4028-ACC0-7755449E25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138443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936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79AA19A-D2E5-47F2-AF0A-1AF60D42CC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1A1E618-D29E-4367-8C34-500E34D05B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1F2BFD0-D896-4BA3-BA8F-0C866BD024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xmlns="" id="{E768552D-D282-4F68-A829-290A4E8317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xmlns="" id="{B24AFF31-9CD5-4E66-92F8-23BBAA24FB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xmlns="" id="{2267C9D4-1770-45DD-AAFC-481CD7F9AA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xmlns="" id="{10DD6E0B-EC58-4D78-8125-AD2172CD2E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xmlns="" id="{23D6129D-742B-422D-A589-6692C167151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xmlns="" id="{9EA94B27-F456-4ED8-8882-77632BDA08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xmlns="" id="{5B7F96AD-560C-44A0-A513-B06758743D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xmlns="" id="{86701218-3235-4E29-9935-1315B5CCAA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xmlns="" id="{046B7BE0-D335-42EA-9893-4FA7654F1F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xmlns="" id="{1CE912BA-808B-403C-B26F-8083A682EF5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xmlns="" id="{D974F65A-298C-4395-B461-99B9B49A07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xmlns="" id="{700B2930-989F-49DC-B909-8150145AD0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xmlns="" id="{795CB5A4-5145-4F55-95D0-6FB820C846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xmlns="" id="{54BB8F48-D800-442A-A603-979FE924B4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xmlns="" id="{6E863078-201C-4DC0-8D49-077300CE5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xmlns="" id="{6A07EBB6-75B0-4867-9AAF-7A645F4148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xmlns="" id="{FA40A456-C685-468E-802E-FC9DF586A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xmlns="" id="{F101202F-1B2A-414C-83B7-9327E599C6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xmlns="" id="{4CC9B21F-B169-47E9-9B97-3BB645B29C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xmlns="" id="{BC5FF733-2B71-4734-AD6A-5B35D99A35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xmlns="" id="{0BCEB342-9AFC-4DCB-B92F-E08DC9594A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xmlns="" id="{3B9B4933-5C48-49CF-9C6A-A29413150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xmlns="" id="{404FC76C-600A-482C-8386-F77ACBCCA5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xmlns="" id="{E8C5D50B-A590-4AAE-A748-113B62DADAA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xmlns="" id="{6C045F21-7031-4278-BFEE-A9E856ADA9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xmlns="" id="{20EE11A6-3412-4362-8A81-592A15F2A1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xmlns="" id="{A376EBB9-93F5-4B6F-95B3-C36B6C851E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0B3A00-E7F7-4966-9B1D-9666B0696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2" y="1254035"/>
            <a:ext cx="3565208" cy="4002222"/>
          </a:xfrm>
        </p:spPr>
        <p:txBody>
          <a:bodyPr>
            <a:normAutofit/>
          </a:bodyPr>
          <a:lstStyle/>
          <a:p>
            <a:r>
              <a:rPr lang="uk-UA" sz="3300" dirty="0">
                <a:solidFill>
                  <a:srgbClr val="FFFFFF"/>
                </a:solidFill>
              </a:rPr>
              <a:t>форми педагогічної підтримки учнів</a:t>
            </a:r>
            <a:endParaRPr lang="x-none" sz="3300">
              <a:solidFill>
                <a:srgbClr val="FFFFFF"/>
              </a:solidFill>
            </a:endParaRPr>
          </a:p>
        </p:txBody>
      </p:sp>
      <p:sp useBgFill="1">
        <p:nvSpPr>
          <p:cNvPr id="42" name="Round Diagonal Corner Rectangle 6">
            <a:extLst>
              <a:ext uri="{FF2B5EF4-FFF2-40B4-BE49-F238E27FC236}">
                <a16:creationId xmlns:a16="http://schemas.microsoft.com/office/drawing/2014/main" xmlns="" id="{092ADBCF-B973-4C52-B740-4963E95B35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3FDD94EF-2C73-4E4C-8332-A75D8AC6BE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xmlns="" id="{16EF4FCE-B4BF-485E-B545-95827107AD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xmlns="" id="{C2DD2F29-32E6-486A-A295-CB29680AD9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xmlns="" id="{B1A76276-E7B7-4550-9AFF-0A2E9EAEA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xmlns="" id="{EAFC4E0E-3390-457C-BCC9-A2479C10FE4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xmlns="" id="{D0E59BF7-C450-4448-B71A-80ECD878D3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xmlns="" id="{BAB182A0-0A27-42D3-A9D0-56E8B7F4A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xmlns="" id="{4C9A08D9-525C-448E-A071-78226848F4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xmlns="" id="{E7818D96-423C-499F-A080-00EF0B9D48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xmlns="" id="{059B8971-2367-46BA-8FCC-D001A6C3690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1">
              <a:extLst>
                <a:ext uri="{FF2B5EF4-FFF2-40B4-BE49-F238E27FC236}">
                  <a16:creationId xmlns:a16="http://schemas.microsoft.com/office/drawing/2014/main" xmlns="" id="{E4DF0A08-11EF-495A-980F-2ED66FBB81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C821C29F-600E-4524-AD17-122263606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461026"/>
              </p:ext>
            </p:extLst>
          </p:nvPr>
        </p:nvGraphicFramePr>
        <p:xfrm>
          <a:off x="4423954" y="1254035"/>
          <a:ext cx="6296297" cy="4002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5452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C9EF07-EF09-4789-BF0E-7CA18CF3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94" y="1082673"/>
            <a:ext cx="3540135" cy="4708528"/>
          </a:xfrm>
        </p:spPr>
        <p:txBody>
          <a:bodyPr>
            <a:normAutofit/>
          </a:bodyPr>
          <a:lstStyle/>
          <a:p>
            <a:pPr algn="r"/>
            <a:r>
              <a:rPr lang="uk-UA" sz="4000" b="1" dirty="0"/>
              <a:t>четверте завдання</a:t>
            </a:r>
            <a:r>
              <a:rPr lang="uk-UA" sz="4000" dirty="0"/>
              <a:t> </a:t>
            </a:r>
            <a:endParaRPr lang="x-none" sz="4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6853A8-FFD1-45DA-BE48-3B227D90E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r>
              <a:rPr lang="uk-UA" dirty="0"/>
              <a:t>схарактеризувати особливості професійно-педагогічної підготовки STEM-учителів старшої середньої школи США</a:t>
            </a:r>
            <a:endParaRPr lang="x-none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1229935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938B1F-9EBE-4622-8330-EAB84424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dirty="0"/>
              <a:t>професійно-педагогічна підготовка STEM-учителів 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AC6DE308-466F-4E7A-82E7-5136F581B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9819627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7635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15F717-5CF9-49B2-A82F-848908744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" y="1082673"/>
            <a:ext cx="3507592" cy="4708528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П’яте</a:t>
            </a:r>
            <a:r>
              <a:rPr lang="ru-RU" sz="4000" b="1" dirty="0"/>
              <a:t> </a:t>
            </a:r>
            <a:r>
              <a:rPr lang="ru-RU" sz="4000" b="1" dirty="0" err="1"/>
              <a:t>завдання</a:t>
            </a:r>
            <a:r>
              <a:rPr lang="ru-RU" sz="4000" b="1" dirty="0"/>
              <a:t> </a:t>
            </a:r>
            <a:endParaRPr lang="x-none" sz="4000" b="1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95D64C-1CAD-417E-9AE3-5E5927DE3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1082673"/>
            <a:ext cx="5751237" cy="470852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 err="1"/>
              <a:t>з’ясувати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стан </a:t>
            </a:r>
            <a:r>
              <a:rPr lang="en-GB" dirty="0"/>
              <a:t>STEM-</a:t>
            </a:r>
            <a:r>
              <a:rPr lang="ru-RU" dirty="0" err="1"/>
              <a:t>освіти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і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прогресивного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r>
              <a:rPr lang="ru-RU" dirty="0"/>
              <a:t> </a:t>
            </a:r>
            <a:r>
              <a:rPr lang="en-GB" dirty="0"/>
              <a:t>STEM-</a:t>
            </a:r>
            <a:r>
              <a:rPr lang="ru-RU" dirty="0" err="1"/>
              <a:t>освіти</a:t>
            </a:r>
            <a:r>
              <a:rPr lang="ru-RU" dirty="0"/>
              <a:t> США у </a:t>
            </a:r>
            <a:r>
              <a:rPr lang="ru-RU" dirty="0" err="1"/>
              <a:t>вітчизняному</a:t>
            </a:r>
            <a:r>
              <a:rPr lang="ru-RU" dirty="0"/>
              <a:t> </a:t>
            </a:r>
            <a:r>
              <a:rPr lang="ru-RU" dirty="0" err="1"/>
              <a:t>шкільництві</a:t>
            </a:r>
            <a:endParaRPr lang="x-none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2001655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678A57-B76C-4847-B46A-D196EA44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uk-UA" dirty="0"/>
              <a:t>Аспекти розгляду сучасного стану </a:t>
            </a:r>
            <a:r>
              <a:rPr lang="en-US" dirty="0"/>
              <a:t>STEM</a:t>
            </a:r>
            <a:r>
              <a:rPr lang="uk-UA" dirty="0"/>
              <a:t>-освіти в Україні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B4635E3E-768B-4144-AD13-7E7A00BF28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8855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61A462-CC86-4411-AEB2-987384429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uk-UA" dirty="0"/>
              <a:t>можливості використання прогресивного американського досвіду STEM-освіти</a:t>
            </a:r>
            <a:endParaRPr lang="x-none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BEE64E12-0A1C-4377-BFD0-2B994D063E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630081"/>
              </p:ext>
            </p:extLst>
          </p:nvPr>
        </p:nvGraphicFramePr>
        <p:xfrm>
          <a:off x="1141413" y="2418820"/>
          <a:ext cx="9906000" cy="314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0706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B61375F2-60B1-44ED-B60A-019C4BD5A6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ADB9295-9645-4BF2-ADFD-75800B7FAD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95B061E9-E435-4E1B-B160-96584A1166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3CD7972E-7D38-40EE-A80B-E2A848811ED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524A3B55-746F-419F-8CFF-5F3A4BE143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9C63219B-AD72-4494-935E-F5C70DB549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15B41FD2-05E2-44E7-8760-09E65D1C60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FE6D63D0-3347-4EE2-8F65-F1C32168FA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538A46A3-DB16-45D5-B636-03EFE39FE9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0B8A2B0E-823F-4BE8-9359-45143BB124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44516B3C-A8BE-46FC-B643-3DFEB7F283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59FD699C-3920-4E57-BE27-165A3F036C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0FB0C02E-3F53-4889-8ADF-80DBC43F69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8A0C89C-946F-4BCD-8A27-BB73E37FE5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70C83EAF-4E92-4849-A240-B257871DC0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320FD164-4D7A-469C-B3F4-B926BFACF5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F6E14D9A-4E63-48FF-95C5-9E8DDFF86C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F3DCD24F-3CA8-4404-B22C-E4C928995F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8AD2E827-32A3-4BE4-9CC6-8315629177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47FB2CCC-1230-494F-B2D1-F05E5B8EDF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A5F44514-9274-47E3-9243-CA9356C166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D06192CD-AD86-4DCA-8B53-4ACCA46583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99E9203A-21E4-46D8-981A-4B28CA320A6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32FCE9B6-FB52-4045-8DCC-E5959B9A40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E4A7025C-CDE8-429A-BBB9-E7380C9623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A4EA0256-5DF5-437A-98A7-B79F3E6BB8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90C9433D-9E1C-493B-BEBD-C3081FFA328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352B39BB-F298-4285-A709-1FBA0CB722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31CAF2A0-CBA0-4E86-AA87-8750EC1AFB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F31876-6984-424D-B99D-75BF0DB4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>
            <a:normAutofit/>
          </a:bodyPr>
          <a:lstStyle/>
          <a:p>
            <a:r>
              <a:rPr lang="uk-UA" b="1" dirty="0"/>
              <a:t>наукова новизна отриманих результатів</a:t>
            </a:r>
            <a:r>
              <a:rPr lang="uk-UA" dirty="0"/>
              <a:t> </a:t>
            </a:r>
            <a:r>
              <a:rPr lang="uk-UA" b="1" dirty="0"/>
              <a:t>дослідження</a:t>
            </a:r>
            <a:r>
              <a:rPr lang="uk-UA" dirty="0"/>
              <a:t> 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B20761-AE7C-43FB-8C63-2F8809850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уперше у вітчизняній педагогічній науці здійснено комплексне дослідження теоретичних, нормативних, змістово-процесуальних та професійно-педагогічних засад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у межах характеристики стану розробленості проблеми STEM-освіти у вітчизняних порівняльно-педагогічних дослідженнях виокремлено аспекти її розгляду;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розкрито концептуальні засади STEM-освіти;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виокремлено передумови й етапи розвитку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окреслено нормативні та змістово-процесуальні засади STEM-освіти у старшій середній школі США;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визначено специфіку професійно-педагогічної підготовки STEM-учителів старшої середньої школи США й схарактеризовано відповідні програми на бакалаврському та магістерському рівнях вищої освіти;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1300" dirty="0"/>
              <a:t>з’ясовано сучасний стан STEM-освіти в Україні й визначено можливості використання прогресивного досвіду STEM-освіти США у вітчизняному шкільництві на державному, місцевому й інституційному рівнях у нормативно-правовому, організаційному, змістовому, методичному та професійно-педагогічному аспектах.</a:t>
            </a:r>
            <a:endParaRPr lang="x-none" sz="13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B485B3F6-654D-4842-A2DE-677D12FED4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xmlns="" id="{BF4365F4-C63C-4FC2-907B-1F7D414B95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xmlns="" id="{B0538225-01AB-41C4-9A02-FE1BD81D62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xmlns="" id="{66942F07-D7CC-49EB-BF73-8B94D5F4FC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xmlns="" id="{4D3CACE0-3AC7-4A9F-9A3F-1694ACCD47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xmlns="" id="{19063B47-FBFB-4EA1-A3FB-BECE005F48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xmlns="" id="{B856863B-C809-4C31-94D0-659A918513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xmlns="" id="{298CB3D7-7373-4AC6-9E2C-4AFDDE2802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xmlns="" id="{7DE09F1B-2326-4ED3-B63B-A30815DDEC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xmlns="" id="{2498F244-3CE6-4D90-B5CF-5189DB17D0D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Rectangle 41">
              <a:extLst>
                <a:ext uri="{FF2B5EF4-FFF2-40B4-BE49-F238E27FC236}">
                  <a16:creationId xmlns:a16="http://schemas.microsoft.com/office/drawing/2014/main" xmlns="" id="{9A30DD13-FA10-4B9F-8B4D-97B7287B82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366050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AC88772-6DB3-49EC-9C8A-A0B46ACE37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FC81D1-EAD5-4F70-AFCB-CB9B498E3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878" y="1065955"/>
            <a:ext cx="3204642" cy="4817318"/>
          </a:xfrm>
        </p:spPr>
        <p:txBody>
          <a:bodyPr anchor="ctr">
            <a:normAutofit/>
          </a:bodyPr>
          <a:lstStyle/>
          <a:p>
            <a:r>
              <a:rPr lang="uk-UA" sz="3100" b="1" dirty="0"/>
              <a:t>Практичне значення отриманих результатів дослідження</a:t>
            </a:r>
            <a:endParaRPr lang="x-none" sz="3100"/>
          </a:p>
        </p:txBody>
      </p:sp>
      <p:sp>
        <p:nvSpPr>
          <p:cNvPr id="10" name="Round Diagonal Corner Rectangle 6">
            <a:extLst>
              <a:ext uri="{FF2B5EF4-FFF2-40B4-BE49-F238E27FC236}">
                <a16:creationId xmlns:a16="http://schemas.microsoft.com/office/drawing/2014/main" xmlns="" id="{17A3DD84-FAA5-438A-8462-D1E01EA0D6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755141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/>
          </a:solidFill>
          <a:ln w="190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EE1869-E38C-432D-A6CC-DCDFA52C1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65955"/>
            <a:ext cx="5749774" cy="4725246"/>
          </a:xfrm>
        </p:spPr>
        <p:txBody>
          <a:bodyPr anchor="ctr">
            <a:normAutofit lnSpcReduction="10000"/>
          </a:bodyPr>
          <a:lstStyle/>
          <a:p>
            <a:r>
              <a:rPr lang="uk-UA" sz="1800" dirty="0"/>
              <a:t>схарактеризовані автором теоретичні, нормативні, змістово-процесуальні та професійно-педагогічні засади STEM-освіти у старшій середній школі США можуть бути використані у процесі формування освітньої політики в галузі STEM, розроблення відповідних стандартів та методичного забезпечення означеного процесу, викладання лекційних, семінарських і практичних занять для студентів, магістрантів та аспірантів педагогічних закладів вищої освіти. Матеріали дослідження, а також джерельна база будуть корисними в подальших наукових пошуках у відповідних галузях наукового знання, освітньому процесі закладів вищої, загальної середньої та позашкільної освіти</a:t>
            </a:r>
            <a:endParaRPr lang="x-none" sz="18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6640D31-0CFD-4B3F-AE95-530AA5174F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562562" y="0"/>
            <a:ext cx="0" cy="685800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  <a:alpha val="60000"/>
              </a:schemeClr>
            </a:solidFill>
          </a:ln>
          <a:effectLst>
            <a:outerShdw blurRad="88900" dist="38100" dir="5400000" algn="ctr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252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E978A47D-4F17-40FE-AB70-7AF78A9575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BE3A7E-6A3F-401E-A025-BBB8FDB8D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xmlns="" id="{41EE9036-817C-476C-BD59-B5184F9A3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098087A-B4E4-4300-A841-44988BD88E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F5BD5F4B-A39C-4DF9-84E4-A4D33F30E6E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D7FA9858-BFA0-4D5B-AF72-B1B65EB069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A508A5F3-AFE0-4750-A9C2-B51A514FFC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xmlns="" id="{92B4AAEB-ABF4-42A7-BE52-0B442190D1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xmlns="" id="{3767C370-4A42-4376-8CAE-606C4BC8F4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xmlns="" id="{36205F53-9C95-4954-B97C-1625BB8A35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DC80B58E-3469-43E9-96FC-D747B69830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xmlns="" id="{E17A4ED2-DDD7-4B4D-A39C-9B0121C886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xmlns="" id="{A2C14A85-E7A9-4E1D-809F-20F5CFA788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xmlns="" id="{F3D51E32-9399-4B7F-8D91-BF9A068B8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9969F9D2-502D-4C1D-ABA5-02B1BF2A001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xmlns="" id="{4AE555C6-5623-478A-BF35-63E9929A3A2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xmlns="" id="{A3D3AED4-A69E-4301-9BB4-436DC5F0C9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xmlns="" id="{C3B8082C-2D81-48D7-8B45-85B7C89296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xmlns="" id="{9AD35461-BA86-408B-8A29-244EB2F2FB5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xmlns="" id="{F238E495-B6C6-4857-899B-CDD5848312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xmlns="" id="{E20A751E-054C-4EC2-8DA3-0EC923A658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xmlns="" id="{B6E8E701-3D21-4E5C-AB6E-9A74046970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xmlns="" id="{431BDA41-D09D-4984-B888-756F5F81B4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xmlns="" id="{0DC943D2-20E4-4C00-82D2-D405A7C00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xmlns="" id="{4BC34A74-80A2-4DE1-8ADC-BBD1709035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xmlns="" id="{C6C3CA25-431F-4E26-952D-4AA9C4C725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776D1836-82AE-40EF-9829-C6B8D2CF02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xmlns="" id="{9A8E397E-ADF9-45C1-98F4-3F5A86378B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xmlns="" id="{DE07CFD9-357F-40BC-A792-CE874BFE509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3AD3A4-3C4A-4472-8D92-8777BF43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ru-RU" sz="4000" dirty="0" err="1"/>
              <a:t>Дякуємо</a:t>
            </a:r>
            <a:r>
              <a:rPr lang="ru-RU" sz="4000" dirty="0"/>
              <a:t> за </a:t>
            </a:r>
            <a:r>
              <a:rPr lang="ru-RU" sz="4000" dirty="0" err="1"/>
              <a:t>увагу</a:t>
            </a:r>
            <a:r>
              <a:rPr lang="ru-RU" sz="4000" dirty="0"/>
              <a:t>!</a:t>
            </a:r>
            <a:endParaRPr lang="x-none" sz="4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xmlns="" id="{085ECEC0-FF5D-4348-92C7-1EA7C61E77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F4E035BE-9FF4-43D3-BC25-CF582D7FF8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xmlns="" id="{F98BCEB2-EC20-4E84-A994-0AC37292C8B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xmlns="" id="{7A2E1821-AEDF-417E-9F17-83379E9C09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xmlns="" id="{CB3734E2-8292-4B47-B6AB-0E5A058DE9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xmlns="" id="{A0B09C51-29AB-45C0-B707-CCFB9DF280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xmlns="" id="{510C0CED-AE1B-45AE-B5E1-57521E589D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xmlns="" id="{591F2327-4B45-41AA-B41C-7404B6A1E4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xmlns="" id="{5A63224C-41A0-42C0-96F6-0B2BE99A13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xmlns="" id="{A7C00B9F-C253-4776-9935-EC02254A4F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xmlns="" id="{5062D4AA-13F3-4064-8440-FFE8562D854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xmlns="" id="{3E143B27-CB82-440B-879B-D25C1891C1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5B0C746B-4810-411E-A0BA-D8D6DCF58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0343" y="2271713"/>
            <a:ext cx="21240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68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A54CAA-5D6F-4D0C-9BBF-9AF8E951A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68" y="1215496"/>
            <a:ext cx="5367866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700" dirty="0"/>
              <a:t>«</a:t>
            </a:r>
            <a:r>
              <a:rPr lang="uk-UA" sz="3700" b="1" dirty="0"/>
              <a:t>Організаційно-педагогічні засади </a:t>
            </a:r>
            <a:r>
              <a:rPr lang="ru-RU" sz="3700" b="1" dirty="0"/>
              <a:t>STEM</a:t>
            </a:r>
            <a:r>
              <a:rPr lang="uk-UA" sz="3700" b="1" dirty="0"/>
              <a:t>-освіти у старшій середній школі США</a:t>
            </a:r>
            <a:r>
              <a:rPr lang="uk-UA" sz="3700" dirty="0"/>
              <a:t>»</a:t>
            </a:r>
            <a:endParaRPr lang="x-none" sz="37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5E5C1EF-1915-477B-8A3B-C55E95D55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1667" y="3602038"/>
            <a:ext cx="5376333" cy="165576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uk-UA" sz="1800" dirty="0"/>
              <a:t>Здобувач: </a:t>
            </a:r>
            <a:r>
              <a:rPr lang="uk-UA" sz="1800" b="1" dirty="0"/>
              <a:t>Бойченко Віталій Віталійович</a:t>
            </a:r>
          </a:p>
          <a:p>
            <a:pPr algn="ctr"/>
            <a:r>
              <a:rPr lang="uk-UA" sz="1800" dirty="0"/>
              <a:t>Науковий керівник: </a:t>
            </a:r>
            <a:endParaRPr lang="uk-UA" sz="1800" dirty="0" smtClean="0"/>
          </a:p>
          <a:p>
            <a:pPr algn="ctr"/>
            <a:r>
              <a:rPr lang="uk-UA" sz="1800" dirty="0" smtClean="0"/>
              <a:t>доктор </a:t>
            </a:r>
            <a:r>
              <a:rPr lang="uk-UA" sz="1800" dirty="0"/>
              <a:t>педагогічних наук, професор, </a:t>
            </a:r>
            <a:r>
              <a:rPr lang="uk-UA" sz="1800" dirty="0" err="1"/>
              <a:t>професор</a:t>
            </a:r>
            <a:r>
              <a:rPr lang="uk-UA" sz="1800" dirty="0"/>
              <a:t> </a:t>
            </a:r>
            <a:endParaRPr lang="uk-UA" sz="1800" dirty="0" smtClean="0"/>
          </a:p>
          <a:p>
            <a:pPr algn="ctr"/>
            <a:r>
              <a:rPr lang="uk-UA" sz="1800" b="1" dirty="0" err="1" smtClean="0"/>
              <a:t>Сбруєва</a:t>
            </a:r>
            <a:r>
              <a:rPr lang="uk-UA" sz="1800" b="1" dirty="0" smtClean="0"/>
              <a:t> </a:t>
            </a:r>
            <a:r>
              <a:rPr lang="uk-UA" sz="1800" b="1" dirty="0"/>
              <a:t>Аліна </a:t>
            </a:r>
            <a:r>
              <a:rPr lang="uk-UA" sz="1800" b="1" dirty="0" err="1"/>
              <a:t>анатоліївна</a:t>
            </a:r>
            <a:endParaRPr lang="x-none" sz="18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5BD67C-07C9-4DA4-84BD-125A3C712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503" y="1638968"/>
            <a:ext cx="3525628" cy="332606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5515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888</Words>
  <Application>Microsoft Office PowerPoint</Application>
  <PresentationFormat>Произвольный</PresentationFormat>
  <Paragraphs>101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Контур</vt:lpstr>
      <vt:lpstr>«Організаційно-педагогічні засади STEM-освіти у старшій середній школі США»</vt:lpstr>
      <vt:lpstr>Суперечності:</vt:lpstr>
      <vt:lpstr>Мета дослідження</vt:lpstr>
      <vt:lpstr>перше завдання </vt:lpstr>
      <vt:lpstr>аспекти розгляду проблеми stem-освіти</vt:lpstr>
      <vt:lpstr>напрями досліджень</vt:lpstr>
      <vt:lpstr>Друге завдання </vt:lpstr>
      <vt:lpstr>ключові поняття дослідження</vt:lpstr>
      <vt:lpstr>концептуальні підходи до організації STEM-освіти</vt:lpstr>
      <vt:lpstr>передумови розвитку STEM-освіти у старшій середній школі США</vt:lpstr>
      <vt:lpstr>етапи розвитку STEM-освіти у старшій середній школі США</vt:lpstr>
      <vt:lpstr>ТретЄ завдання </vt:lpstr>
      <vt:lpstr>нормативні засади STEM-освіти у старшій середній школі США</vt:lpstr>
      <vt:lpstr>Типи stem-шкіл</vt:lpstr>
      <vt:lpstr>форми педагогічної підтримки учнів</vt:lpstr>
      <vt:lpstr>четверте завдання </vt:lpstr>
      <vt:lpstr>професійно-педагогічна підготовка STEM-учителів </vt:lpstr>
      <vt:lpstr>П’яте завдання </vt:lpstr>
      <vt:lpstr>Аспекти розгляду сучасного стану STEM-освіти в Україні</vt:lpstr>
      <vt:lpstr>можливості використання прогресивного американського досвіду STEM-освіти</vt:lpstr>
      <vt:lpstr>наукова новизна отриманих результатів дослідження </vt:lpstr>
      <vt:lpstr>Практичне значення отриманих результатів дослідження</vt:lpstr>
      <vt:lpstr>Дякуємо за увагу!</vt:lpstr>
      <vt:lpstr>«Організаційно-педагогічні засади STEM-освіти у старшій середній школі США»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«Організаційно-педагогічні засади STEM-освіти у старшій середній школі США»</dc:title>
  <dc:creator>Марина Бойченко</dc:creator>
  <cp:lastModifiedBy>User</cp:lastModifiedBy>
  <cp:revision>4</cp:revision>
  <dcterms:created xsi:type="dcterms:W3CDTF">2021-06-01T19:46:40Z</dcterms:created>
  <dcterms:modified xsi:type="dcterms:W3CDTF">2021-06-18T19:33:40Z</dcterms:modified>
</cp:coreProperties>
</file>