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2"/>
  </p:notesMasterIdLst>
  <p:sldIdLst>
    <p:sldId id="256" r:id="rId2"/>
    <p:sldId id="290" r:id="rId3"/>
    <p:sldId id="295" r:id="rId4"/>
    <p:sldId id="296" r:id="rId5"/>
    <p:sldId id="333" r:id="rId6"/>
    <p:sldId id="334" r:id="rId7"/>
    <p:sldId id="298" r:id="rId8"/>
    <p:sldId id="299" r:id="rId9"/>
    <p:sldId id="300" r:id="rId10"/>
    <p:sldId id="308" r:id="rId11"/>
    <p:sldId id="303" r:id="rId12"/>
    <p:sldId id="304" r:id="rId13"/>
    <p:sldId id="318" r:id="rId14"/>
    <p:sldId id="322" r:id="rId15"/>
    <p:sldId id="323" r:id="rId16"/>
    <p:sldId id="335" r:id="rId17"/>
    <p:sldId id="305" r:id="rId18"/>
    <p:sldId id="337" r:id="rId19"/>
    <p:sldId id="338" r:id="rId20"/>
    <p:sldId id="306" r:id="rId21"/>
    <p:sldId id="307" r:id="rId22"/>
    <p:sldId id="336" r:id="rId23"/>
    <p:sldId id="326" r:id="rId24"/>
    <p:sldId id="309" r:id="rId25"/>
    <p:sldId id="330" r:id="rId26"/>
    <p:sldId id="331" r:id="rId27"/>
    <p:sldId id="332" r:id="rId28"/>
    <p:sldId id="320" r:id="rId29"/>
    <p:sldId id="274" r:id="rId30"/>
    <p:sldId id="276" r:id="rId31"/>
  </p:sldIdLst>
  <p:sldSz cx="9144000" cy="5143500" type="screen16x9"/>
  <p:notesSz cx="6858000" cy="9144000"/>
  <p:embeddedFontLst>
    <p:embeddedFont>
      <p:font typeface="Calibri" pitchFamily="34" charset="0"/>
      <p:regular r:id="rId33"/>
      <p:bold r:id="rId34"/>
      <p:italic r:id="rId35"/>
      <p:boldItalic r:id="rId36"/>
    </p:embeddedFont>
    <p:embeddedFont>
      <p:font typeface="Roboto Slab" charset="0"/>
      <p:regular r:id="rId37"/>
      <p:bold r:id="rId38"/>
    </p:embeddedFont>
    <p:embeddedFont>
      <p:font typeface="Chivo" charset="0"/>
      <p:regular r:id="rId39"/>
      <p:bold r:id="rId40"/>
      <p:italic r:id="rId41"/>
      <p:boldItalic r:id="rId42"/>
    </p:embeddedFont>
    <p:embeddedFont>
      <p:font typeface="Corbel" pitchFamily="34" charset="0"/>
      <p:regular r:id="rId43"/>
      <p:bold r:id="rId44"/>
      <p:italic r:id="rId45"/>
      <p:boldItalic r:id="rId46"/>
    </p:embeddedFont>
    <p:embeddedFont>
      <p:font typeface="Cambria" pitchFamily="18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ерина Діхнич" initials="КД" lastIdx="1" clrIdx="0">
    <p:extLst>
      <p:ext uri="{19B8F6BF-5375-455C-9EA6-DF929625EA0E}">
        <p15:presenceInfo xmlns="" xmlns:p15="http://schemas.microsoft.com/office/powerpoint/2012/main" userId="2283f8550ff37d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EE3C9FA-EBAD-4885-90D2-0F3138BC2D0D}">
  <a:tblStyle styleId="{2EE3C9FA-EBAD-4885-90D2-0F3138BC2D0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09DB0D9-0BB1-4054-9C9A-B231B8B04CDA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3" d="100"/>
          <a:sy n="103" d="100"/>
        </p:scale>
        <p:origin x="446" y="11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9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841715-6F0C-40E9-A53C-23024CF8D50F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uk-UA"/>
        </a:p>
      </dgm:t>
    </dgm:pt>
    <dgm:pt modelId="{3823E18A-A5C8-487E-8468-2C20E23BD36D}">
      <dgm:prSet phldrT="[Текст]" custT="1"/>
      <dgm:spPr/>
      <dgm:t>
        <a:bodyPr/>
        <a:lstStyle/>
        <a:p>
          <a:r>
            <a:rPr lang="uk-UA" sz="1800" b="1" dirty="0">
              <a:solidFill>
                <a:schemeClr val="tx1"/>
              </a:solidFill>
            </a:rPr>
            <a:t>Суперечність між</a:t>
          </a:r>
        </a:p>
      </dgm:t>
    </dgm:pt>
    <dgm:pt modelId="{23A56C20-400B-455D-98B2-27E201147DE7}" type="parTrans" cxnId="{43096DDE-A67C-4AC6-9E1B-DC14E8F84171}">
      <dgm:prSet/>
      <dgm:spPr/>
      <dgm:t>
        <a:bodyPr/>
        <a:lstStyle/>
        <a:p>
          <a:endParaRPr lang="uk-UA"/>
        </a:p>
      </dgm:t>
    </dgm:pt>
    <dgm:pt modelId="{B97C95E1-900C-4F1C-8DC6-574FC084C68E}" type="sibTrans" cxnId="{43096DDE-A67C-4AC6-9E1B-DC14E8F84171}">
      <dgm:prSet/>
      <dgm:spPr/>
      <dgm:t>
        <a:bodyPr/>
        <a:lstStyle/>
        <a:p>
          <a:endParaRPr lang="uk-UA"/>
        </a:p>
      </dgm:t>
    </dgm:pt>
    <dgm:pt modelId="{96D3B979-CBD3-4E0B-A69B-0DF11E1E2CE7}">
      <dgm:prSet phldrT="[Текст]" custT="1"/>
      <dgm:spPr/>
      <dgm:t>
        <a:bodyPr/>
        <a:lstStyle/>
        <a:p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соціальним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замовленням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вимогами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стейкхолдерів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на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підготовку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вчителів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нової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української школи </a:t>
          </a:r>
          <a:endParaRPr lang="uk-UA" sz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D19C748-81B3-4DBC-9A03-2B121058D969}" type="parTrans" cxnId="{2CCDE429-D91D-4818-BE80-4783504C033F}">
      <dgm:prSet/>
      <dgm:spPr/>
      <dgm:t>
        <a:bodyPr/>
        <a:lstStyle/>
        <a:p>
          <a:endParaRPr lang="uk-UA"/>
        </a:p>
      </dgm:t>
    </dgm:pt>
    <dgm:pt modelId="{CDECBEE5-195C-4D61-8C86-7F6B82212C93}" type="sibTrans" cxnId="{2CCDE429-D91D-4818-BE80-4783504C033F}">
      <dgm:prSet/>
      <dgm:spPr/>
      <dgm:t>
        <a:bodyPr/>
        <a:lstStyle/>
        <a:p>
          <a:endParaRPr lang="uk-UA"/>
        </a:p>
      </dgm:t>
    </dgm:pt>
    <dgm:pt modelId="{116D2D6E-0141-4AAA-9136-6A0EB5D74237}">
      <dgm:prSet phldrT="[Текст]" custT="1"/>
      <dgm:spPr/>
      <dgm:t>
        <a:bodyPr/>
        <a:lstStyle/>
        <a:p>
          <a:endParaRPr lang="ru-RU" sz="10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та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недостатнім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використанням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-методичного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потенціалу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практики в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аспекті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підвищення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якості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sz="10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0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діяльності в початковій школі;</a:t>
          </a:r>
        </a:p>
        <a:p>
          <a:endParaRPr lang="uk-UA" sz="1100" noProof="0" dirty="0"/>
        </a:p>
      </dgm:t>
    </dgm:pt>
    <dgm:pt modelId="{2FCAFA05-647E-4146-B732-CD86A7B35EA7}" type="parTrans" cxnId="{D3C3F977-2A2A-431E-A43C-79FD50166F3E}">
      <dgm:prSet/>
      <dgm:spPr/>
      <dgm:t>
        <a:bodyPr/>
        <a:lstStyle/>
        <a:p>
          <a:endParaRPr lang="uk-UA"/>
        </a:p>
      </dgm:t>
    </dgm:pt>
    <dgm:pt modelId="{A024A63A-5DD3-41B2-B4D9-90BDBEBAC546}" type="sibTrans" cxnId="{D3C3F977-2A2A-431E-A43C-79FD50166F3E}">
      <dgm:prSet/>
      <dgm:spPr/>
      <dgm:t>
        <a:bodyPr/>
        <a:lstStyle/>
        <a:p>
          <a:endParaRPr lang="uk-UA"/>
        </a:p>
      </dgm:t>
    </dgm:pt>
    <dgm:pt modelId="{CEC7DB63-104A-4785-9BB5-804D09EAF993}">
      <dgm:prSet phldrT="[Текст]" custT="1"/>
      <dgm:spPr/>
      <dgm:t>
        <a:bodyPr/>
        <a:lstStyle/>
        <a:p>
          <a:r>
            <a:rPr lang="ru-RU" sz="1100" noProof="0" dirty="0"/>
            <a:t>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необхідністю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цілісної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-практичної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</a:t>
          </a:r>
          <a:endParaRPr lang="uk-UA" sz="11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B1688C-FF6C-4D5C-A6A8-9E109FE9DC47}" type="parTrans" cxnId="{26682A05-1912-42F9-A409-BD29A9D5CA0B}">
      <dgm:prSet/>
      <dgm:spPr/>
      <dgm:t>
        <a:bodyPr/>
        <a:lstStyle/>
        <a:p>
          <a:endParaRPr lang="uk-UA"/>
        </a:p>
      </dgm:t>
    </dgm:pt>
    <dgm:pt modelId="{154368C9-E799-41EB-AFB3-0EA371278A48}" type="sibTrans" cxnId="{26682A05-1912-42F9-A409-BD29A9D5CA0B}">
      <dgm:prSet/>
      <dgm:spPr/>
      <dgm:t>
        <a:bodyPr/>
        <a:lstStyle/>
        <a:p>
          <a:endParaRPr lang="uk-UA"/>
        </a:p>
      </dgm:t>
    </dgm:pt>
    <dgm:pt modelId="{7EA766E0-622C-4782-842B-8ABC25DFC95A}">
      <dgm:prSet phldrT="[Текст]" custT="1"/>
      <dgm:spPr/>
      <dgm:t>
        <a:bodyPr/>
        <a:lstStyle/>
        <a:p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та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відсутністю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обґрунтованої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моделі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у процесі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практики,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реалізація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якої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забезпечує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формування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готовності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sz="105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05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діяльності</a:t>
          </a:r>
          <a:endParaRPr lang="uk-UA" sz="105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296FB1-524B-414E-B6B6-8F224CEB5223}" type="parTrans" cxnId="{6A49D2CA-7C70-4757-88BD-44BA5F28A729}">
      <dgm:prSet/>
      <dgm:spPr/>
      <dgm:t>
        <a:bodyPr/>
        <a:lstStyle/>
        <a:p>
          <a:endParaRPr lang="uk-UA"/>
        </a:p>
      </dgm:t>
    </dgm:pt>
    <dgm:pt modelId="{C10685ED-50A2-432A-91C4-BFDF57964432}" type="sibTrans" cxnId="{6A49D2CA-7C70-4757-88BD-44BA5F28A729}">
      <dgm:prSet/>
      <dgm:spPr/>
      <dgm:t>
        <a:bodyPr/>
        <a:lstStyle/>
        <a:p>
          <a:endParaRPr lang="uk-UA"/>
        </a:p>
      </dgm:t>
    </dgm:pt>
    <dgm:pt modelId="{FF02E35B-7177-4E8A-A760-3EA0BCCC8505}">
      <dgm:prSet phldrT="[Текст]" custT="1"/>
      <dgm:spPr/>
      <dgm:t>
        <a:bodyPr/>
        <a:lstStyle/>
        <a:p>
          <a:r>
            <a:rPr lang="uk-UA" sz="1800" b="1" dirty="0">
              <a:solidFill>
                <a:schemeClr val="tx1"/>
              </a:solidFill>
            </a:rPr>
            <a:t>Суперечність між</a:t>
          </a:r>
        </a:p>
      </dgm:t>
    </dgm:pt>
    <dgm:pt modelId="{1D5791EB-5197-4A12-A1AA-A7A59C64502C}" type="parTrans" cxnId="{7C70DD63-A4BC-4A5A-92F6-62909897606C}">
      <dgm:prSet/>
      <dgm:spPr/>
      <dgm:t>
        <a:bodyPr/>
        <a:lstStyle/>
        <a:p>
          <a:endParaRPr lang="uk-UA"/>
        </a:p>
      </dgm:t>
    </dgm:pt>
    <dgm:pt modelId="{200F7EA7-7A3E-4294-A4B8-4DE120893E2F}" type="sibTrans" cxnId="{7C70DD63-A4BC-4A5A-92F6-62909897606C}">
      <dgm:prSet/>
      <dgm:spPr/>
      <dgm:t>
        <a:bodyPr/>
        <a:lstStyle/>
        <a:p>
          <a:endParaRPr lang="uk-UA"/>
        </a:p>
      </dgm:t>
    </dgm:pt>
    <dgm:pt modelId="{FB65FEB8-9152-4DEF-8DB1-78D87729C8AE}">
      <dgm:prSet phldrT="[Текст]" custT="1"/>
      <dgm:spPr/>
      <dgm:t>
        <a:bodyPr/>
        <a:lstStyle/>
        <a:p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необхідністю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оновлення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освітніх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компонентів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освітньо-професійних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програм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з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урахуванням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потенціалу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практики,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зв’язків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зі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стейкхолдерами </a:t>
          </a:r>
          <a:endParaRPr lang="uk-UA" sz="11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304D6C-3311-4792-A4A3-4B677594B214}" type="parTrans" cxnId="{0EDAE0F9-B75D-43BE-9BC4-469E15B58031}">
      <dgm:prSet/>
      <dgm:spPr/>
      <dgm:t>
        <a:bodyPr/>
        <a:lstStyle/>
        <a:p>
          <a:endParaRPr lang="uk-UA"/>
        </a:p>
      </dgm:t>
    </dgm:pt>
    <dgm:pt modelId="{A0DCC3B6-F482-4071-841B-8D5605A225B5}" type="sibTrans" cxnId="{0EDAE0F9-B75D-43BE-9BC4-469E15B58031}">
      <dgm:prSet/>
      <dgm:spPr/>
      <dgm:t>
        <a:bodyPr/>
        <a:lstStyle/>
        <a:p>
          <a:endParaRPr lang="uk-UA"/>
        </a:p>
      </dgm:t>
    </dgm:pt>
    <dgm:pt modelId="{9061F475-F392-46C3-9A92-9B16D9DB23A6}">
      <dgm:prSet phldrT="[Текст]" custT="1"/>
      <dgm:spPr/>
      <dgm:t>
        <a:bodyPr/>
        <a:lstStyle/>
        <a:p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та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переважанням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усталеного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навчально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-методичного забезпечення практичної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1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</a:t>
          </a:r>
          <a:endParaRPr lang="uk-UA" sz="11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01DE29-1A21-4160-B23D-4DDF6E6E3F48}" type="parTrans" cxnId="{1689573C-55FF-43B1-9E53-6228A0143FA5}">
      <dgm:prSet/>
      <dgm:spPr/>
      <dgm:t>
        <a:bodyPr/>
        <a:lstStyle/>
        <a:p>
          <a:endParaRPr lang="uk-UA"/>
        </a:p>
      </dgm:t>
    </dgm:pt>
    <dgm:pt modelId="{1A5787BC-9A72-45A4-9C91-E8AA0D7D5B8C}" type="sibTrans" cxnId="{1689573C-55FF-43B1-9E53-6228A0143FA5}">
      <dgm:prSet/>
      <dgm:spPr/>
      <dgm:t>
        <a:bodyPr/>
        <a:lstStyle/>
        <a:p>
          <a:endParaRPr lang="uk-UA"/>
        </a:p>
      </dgm:t>
    </dgm:pt>
    <dgm:pt modelId="{0B6EF9D2-4B6A-41A4-AE6D-E9E1EE3BAD2F}">
      <dgm:prSet phldrT="[Текст]" custT="1"/>
      <dgm:spPr/>
      <dgm:t>
        <a:bodyPr/>
        <a:lstStyle/>
        <a:p>
          <a:r>
            <a:rPr lang="uk-UA" sz="1800" b="1" dirty="0">
              <a:solidFill>
                <a:schemeClr val="tx1"/>
              </a:solidFill>
            </a:rPr>
            <a:t>Суперечність між</a:t>
          </a:r>
        </a:p>
      </dgm:t>
    </dgm:pt>
    <dgm:pt modelId="{87A0D0F6-5040-4E06-8B3C-C81C94BB1732}" type="sibTrans" cxnId="{7DC9065C-539D-4C0C-BEB9-172BD7C671E3}">
      <dgm:prSet/>
      <dgm:spPr/>
      <dgm:t>
        <a:bodyPr/>
        <a:lstStyle/>
        <a:p>
          <a:endParaRPr lang="uk-UA"/>
        </a:p>
      </dgm:t>
    </dgm:pt>
    <dgm:pt modelId="{C2E40A98-05A2-47B2-B3A1-0BDFFA72900B}" type="parTrans" cxnId="{7DC9065C-539D-4C0C-BEB9-172BD7C671E3}">
      <dgm:prSet/>
      <dgm:spPr/>
      <dgm:t>
        <a:bodyPr/>
        <a:lstStyle/>
        <a:p>
          <a:endParaRPr lang="uk-UA"/>
        </a:p>
      </dgm:t>
    </dgm:pt>
    <dgm:pt modelId="{73B850D1-1F6A-471E-A310-B1069FE2840C}" type="pres">
      <dgm:prSet presAssocID="{2C841715-6F0C-40E9-A53C-23024CF8D50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6DDC79C3-1485-4F7E-8F7D-10F41D743F48}" type="pres">
      <dgm:prSet presAssocID="{3823E18A-A5C8-487E-8468-2C20E23BD36D}" presName="root" presStyleCnt="0"/>
      <dgm:spPr/>
    </dgm:pt>
    <dgm:pt modelId="{9F726E5D-CBF4-4C0A-BFD6-DB4E5A04CC85}" type="pres">
      <dgm:prSet presAssocID="{3823E18A-A5C8-487E-8468-2C20E23BD36D}" presName="rootComposite" presStyleCnt="0"/>
      <dgm:spPr/>
    </dgm:pt>
    <dgm:pt modelId="{6B4CFD2F-6479-492B-B4B4-4735E7FE3E39}" type="pres">
      <dgm:prSet presAssocID="{3823E18A-A5C8-487E-8468-2C20E23BD36D}" presName="rootText" presStyleLbl="node1" presStyleIdx="0" presStyleCnt="3" custScaleY="54486" custLinFactNeighborX="-1311" custLinFactNeighborY="2229"/>
      <dgm:spPr/>
      <dgm:t>
        <a:bodyPr/>
        <a:lstStyle/>
        <a:p>
          <a:endParaRPr lang="ru-RU"/>
        </a:p>
      </dgm:t>
    </dgm:pt>
    <dgm:pt modelId="{9AD42D85-6E06-4A4B-954E-6F387090F0DC}" type="pres">
      <dgm:prSet presAssocID="{3823E18A-A5C8-487E-8468-2C20E23BD36D}" presName="rootConnector" presStyleLbl="node1" presStyleIdx="0" presStyleCnt="3"/>
      <dgm:spPr/>
      <dgm:t>
        <a:bodyPr/>
        <a:lstStyle/>
        <a:p>
          <a:endParaRPr lang="ru-RU"/>
        </a:p>
      </dgm:t>
    </dgm:pt>
    <dgm:pt modelId="{B622C7BC-2105-4E0E-8858-DF4E1E504534}" type="pres">
      <dgm:prSet presAssocID="{3823E18A-A5C8-487E-8468-2C20E23BD36D}" presName="childShape" presStyleCnt="0"/>
      <dgm:spPr/>
    </dgm:pt>
    <dgm:pt modelId="{27C16911-395D-4080-BE2D-95FE8D9343C0}" type="pres">
      <dgm:prSet presAssocID="{BD19C748-81B3-4DBC-9A03-2B121058D969}" presName="Name13" presStyleLbl="parChTrans1D2" presStyleIdx="0" presStyleCnt="6"/>
      <dgm:spPr/>
      <dgm:t>
        <a:bodyPr/>
        <a:lstStyle/>
        <a:p>
          <a:endParaRPr lang="ru-RU"/>
        </a:p>
      </dgm:t>
    </dgm:pt>
    <dgm:pt modelId="{C4DA4776-4267-47E2-85C2-08B2325B7E58}" type="pres">
      <dgm:prSet presAssocID="{96D3B979-CBD3-4E0B-A69B-0DF11E1E2CE7}" presName="childText" presStyleLbl="bg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065969-E865-4342-B820-F330CC2F2794}" type="pres">
      <dgm:prSet presAssocID="{2FCAFA05-647E-4146-B732-CD86A7B35EA7}" presName="Name13" presStyleLbl="parChTrans1D2" presStyleIdx="1" presStyleCnt="6"/>
      <dgm:spPr/>
      <dgm:t>
        <a:bodyPr/>
        <a:lstStyle/>
        <a:p>
          <a:endParaRPr lang="ru-RU"/>
        </a:p>
      </dgm:t>
    </dgm:pt>
    <dgm:pt modelId="{0C1F0410-0E41-491C-ABF5-81D612F09A02}" type="pres">
      <dgm:prSet presAssocID="{116D2D6E-0141-4AAA-9136-6A0EB5D74237}" presName="childText" presStyleLbl="bgAcc1" presStyleIdx="1" presStyleCnt="6" custLinFactNeighborY="-9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5F9782-F895-488F-9E86-1AC5433875D6}" type="pres">
      <dgm:prSet presAssocID="{0B6EF9D2-4B6A-41A4-AE6D-E9E1EE3BAD2F}" presName="root" presStyleCnt="0"/>
      <dgm:spPr/>
    </dgm:pt>
    <dgm:pt modelId="{D82E0FED-EAFC-40B9-AEC5-B730D1F3EC5C}" type="pres">
      <dgm:prSet presAssocID="{0B6EF9D2-4B6A-41A4-AE6D-E9E1EE3BAD2F}" presName="rootComposite" presStyleCnt="0"/>
      <dgm:spPr/>
    </dgm:pt>
    <dgm:pt modelId="{DE48EED1-19C2-4C74-A81F-975EE3AA44D4}" type="pres">
      <dgm:prSet presAssocID="{0B6EF9D2-4B6A-41A4-AE6D-E9E1EE3BAD2F}" presName="rootText" presStyleLbl="node1" presStyleIdx="1" presStyleCnt="3" custScaleY="62188"/>
      <dgm:spPr/>
      <dgm:t>
        <a:bodyPr/>
        <a:lstStyle/>
        <a:p>
          <a:endParaRPr lang="ru-RU"/>
        </a:p>
      </dgm:t>
    </dgm:pt>
    <dgm:pt modelId="{7FDF922F-804D-4447-B943-DAA1A00DF2B2}" type="pres">
      <dgm:prSet presAssocID="{0B6EF9D2-4B6A-41A4-AE6D-E9E1EE3BAD2F}" presName="rootConnector" presStyleLbl="node1" presStyleIdx="1" presStyleCnt="3"/>
      <dgm:spPr/>
      <dgm:t>
        <a:bodyPr/>
        <a:lstStyle/>
        <a:p>
          <a:endParaRPr lang="ru-RU"/>
        </a:p>
      </dgm:t>
    </dgm:pt>
    <dgm:pt modelId="{DA58F0B0-CFB6-410C-8DE5-FB9B44EF63CF}" type="pres">
      <dgm:prSet presAssocID="{0B6EF9D2-4B6A-41A4-AE6D-E9E1EE3BAD2F}" presName="childShape" presStyleCnt="0"/>
      <dgm:spPr/>
    </dgm:pt>
    <dgm:pt modelId="{8D07921D-E91B-4EBC-9641-820C258684D5}" type="pres">
      <dgm:prSet presAssocID="{70B1688C-FF6C-4D5C-A6A8-9E109FE9DC47}" presName="Name13" presStyleLbl="parChTrans1D2" presStyleIdx="2" presStyleCnt="6"/>
      <dgm:spPr/>
      <dgm:t>
        <a:bodyPr/>
        <a:lstStyle/>
        <a:p>
          <a:endParaRPr lang="ru-RU"/>
        </a:p>
      </dgm:t>
    </dgm:pt>
    <dgm:pt modelId="{1C54AA65-174E-4DAA-BEBB-C848DB1DFBE1}" type="pres">
      <dgm:prSet presAssocID="{CEC7DB63-104A-4785-9BB5-804D09EAF993}" presName="childText" presStyleLbl="bg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E93BA6-DA78-4AD2-B784-80579E4004BD}" type="pres">
      <dgm:prSet presAssocID="{36296FB1-524B-414E-B6B6-8F224CEB5223}" presName="Name13" presStyleLbl="parChTrans1D2" presStyleIdx="3" presStyleCnt="6"/>
      <dgm:spPr/>
      <dgm:t>
        <a:bodyPr/>
        <a:lstStyle/>
        <a:p>
          <a:endParaRPr lang="ru-RU"/>
        </a:p>
      </dgm:t>
    </dgm:pt>
    <dgm:pt modelId="{A381CE0D-22FF-4C87-AA6F-E6CA50330478}" type="pres">
      <dgm:prSet presAssocID="{7EA766E0-622C-4782-842B-8ABC25DFC95A}" presName="childText" presStyleLbl="bg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12110-E104-4C58-BF8C-892EEA037BA4}" type="pres">
      <dgm:prSet presAssocID="{FF02E35B-7177-4E8A-A760-3EA0BCCC8505}" presName="root" presStyleCnt="0"/>
      <dgm:spPr/>
    </dgm:pt>
    <dgm:pt modelId="{4D2C20EB-8217-401B-AFFF-EE768C9EFEB5}" type="pres">
      <dgm:prSet presAssocID="{FF02E35B-7177-4E8A-A760-3EA0BCCC8505}" presName="rootComposite" presStyleCnt="0"/>
      <dgm:spPr/>
    </dgm:pt>
    <dgm:pt modelId="{CF5F15A6-F00D-4911-B510-B7626D7AA2D2}" type="pres">
      <dgm:prSet presAssocID="{FF02E35B-7177-4E8A-A760-3EA0BCCC8505}" presName="rootText" presStyleLbl="node1" presStyleIdx="2" presStyleCnt="3" custScaleY="59510"/>
      <dgm:spPr/>
      <dgm:t>
        <a:bodyPr/>
        <a:lstStyle/>
        <a:p>
          <a:endParaRPr lang="ru-RU"/>
        </a:p>
      </dgm:t>
    </dgm:pt>
    <dgm:pt modelId="{3C8D2080-DF79-40C8-8FB1-287C07176AD8}" type="pres">
      <dgm:prSet presAssocID="{FF02E35B-7177-4E8A-A760-3EA0BCCC8505}" presName="rootConnector" presStyleLbl="node1" presStyleIdx="2" presStyleCnt="3"/>
      <dgm:spPr/>
      <dgm:t>
        <a:bodyPr/>
        <a:lstStyle/>
        <a:p>
          <a:endParaRPr lang="ru-RU"/>
        </a:p>
      </dgm:t>
    </dgm:pt>
    <dgm:pt modelId="{381A6A05-630D-4BDC-B8DF-A9A51B904A87}" type="pres">
      <dgm:prSet presAssocID="{FF02E35B-7177-4E8A-A760-3EA0BCCC8505}" presName="childShape" presStyleCnt="0"/>
      <dgm:spPr/>
    </dgm:pt>
    <dgm:pt modelId="{E5A50DD9-E683-48C8-A5BF-6962B3CAA0BE}" type="pres">
      <dgm:prSet presAssocID="{E0304D6C-3311-4792-A4A3-4B677594B214}" presName="Name13" presStyleLbl="parChTrans1D2" presStyleIdx="4" presStyleCnt="6"/>
      <dgm:spPr/>
      <dgm:t>
        <a:bodyPr/>
        <a:lstStyle/>
        <a:p>
          <a:endParaRPr lang="ru-RU"/>
        </a:p>
      </dgm:t>
    </dgm:pt>
    <dgm:pt modelId="{5D40804A-AA47-4515-95A7-EDF153C5D0E4}" type="pres">
      <dgm:prSet presAssocID="{FB65FEB8-9152-4DEF-8DB1-78D87729C8AE}" presName="childText" presStyleLbl="bg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7C21E9-5946-4284-9D86-750AF071C62B}" type="pres">
      <dgm:prSet presAssocID="{1701DE29-1A21-4160-B23D-4DDF6E6E3F48}" presName="Name13" presStyleLbl="parChTrans1D2" presStyleIdx="5" presStyleCnt="6"/>
      <dgm:spPr/>
      <dgm:t>
        <a:bodyPr/>
        <a:lstStyle/>
        <a:p>
          <a:endParaRPr lang="ru-RU"/>
        </a:p>
      </dgm:t>
    </dgm:pt>
    <dgm:pt modelId="{93788F4E-316E-47E2-B9DB-5EDABBF65546}" type="pres">
      <dgm:prSet presAssocID="{9061F475-F392-46C3-9A92-9B16D9DB23A6}" presName="childText" presStyleLbl="bg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3C3F977-2A2A-431E-A43C-79FD50166F3E}" srcId="{3823E18A-A5C8-487E-8468-2C20E23BD36D}" destId="{116D2D6E-0141-4AAA-9136-6A0EB5D74237}" srcOrd="1" destOrd="0" parTransId="{2FCAFA05-647E-4146-B732-CD86A7B35EA7}" sibTransId="{A024A63A-5DD3-41B2-B4D9-90BDBEBAC546}"/>
    <dgm:cxn modelId="{02713D38-3BA6-4745-92A0-C90D32A4E675}" type="presOf" srcId="{2C841715-6F0C-40E9-A53C-23024CF8D50F}" destId="{73B850D1-1F6A-471E-A310-B1069FE2840C}" srcOrd="0" destOrd="0" presId="urn:microsoft.com/office/officeart/2005/8/layout/hierarchy3"/>
    <dgm:cxn modelId="{CB153B32-54BC-4EAC-8B38-6FEE66476933}" type="presOf" srcId="{3823E18A-A5C8-487E-8468-2C20E23BD36D}" destId="{6B4CFD2F-6479-492B-B4B4-4735E7FE3E39}" srcOrd="0" destOrd="0" presId="urn:microsoft.com/office/officeart/2005/8/layout/hierarchy3"/>
    <dgm:cxn modelId="{491ED01B-4072-4A6E-B262-9AAD15DE65DC}" type="presOf" srcId="{9061F475-F392-46C3-9A92-9B16D9DB23A6}" destId="{93788F4E-316E-47E2-B9DB-5EDABBF65546}" srcOrd="0" destOrd="0" presId="urn:microsoft.com/office/officeart/2005/8/layout/hierarchy3"/>
    <dgm:cxn modelId="{43096DDE-A67C-4AC6-9E1B-DC14E8F84171}" srcId="{2C841715-6F0C-40E9-A53C-23024CF8D50F}" destId="{3823E18A-A5C8-487E-8468-2C20E23BD36D}" srcOrd="0" destOrd="0" parTransId="{23A56C20-400B-455D-98B2-27E201147DE7}" sibTransId="{B97C95E1-900C-4F1C-8DC6-574FC084C68E}"/>
    <dgm:cxn modelId="{2CCDE429-D91D-4818-BE80-4783504C033F}" srcId="{3823E18A-A5C8-487E-8468-2C20E23BD36D}" destId="{96D3B979-CBD3-4E0B-A69B-0DF11E1E2CE7}" srcOrd="0" destOrd="0" parTransId="{BD19C748-81B3-4DBC-9A03-2B121058D969}" sibTransId="{CDECBEE5-195C-4D61-8C86-7F6B82212C93}"/>
    <dgm:cxn modelId="{1B10670B-3D31-40C9-BC0A-416AD7A49776}" type="presOf" srcId="{0B6EF9D2-4B6A-41A4-AE6D-E9E1EE3BAD2F}" destId="{DE48EED1-19C2-4C74-A81F-975EE3AA44D4}" srcOrd="0" destOrd="0" presId="urn:microsoft.com/office/officeart/2005/8/layout/hierarchy3"/>
    <dgm:cxn modelId="{7C70DD63-A4BC-4A5A-92F6-62909897606C}" srcId="{2C841715-6F0C-40E9-A53C-23024CF8D50F}" destId="{FF02E35B-7177-4E8A-A760-3EA0BCCC8505}" srcOrd="2" destOrd="0" parTransId="{1D5791EB-5197-4A12-A1AA-A7A59C64502C}" sibTransId="{200F7EA7-7A3E-4294-A4B8-4DE120893E2F}"/>
    <dgm:cxn modelId="{1689573C-55FF-43B1-9E53-6228A0143FA5}" srcId="{FF02E35B-7177-4E8A-A760-3EA0BCCC8505}" destId="{9061F475-F392-46C3-9A92-9B16D9DB23A6}" srcOrd="1" destOrd="0" parTransId="{1701DE29-1A21-4160-B23D-4DDF6E6E3F48}" sibTransId="{1A5787BC-9A72-45A4-9C91-E8AA0D7D5B8C}"/>
    <dgm:cxn modelId="{EA277959-C44D-42E9-A10E-C3EA98230835}" type="presOf" srcId="{FF02E35B-7177-4E8A-A760-3EA0BCCC8505}" destId="{3C8D2080-DF79-40C8-8FB1-287C07176AD8}" srcOrd="1" destOrd="0" presId="urn:microsoft.com/office/officeart/2005/8/layout/hierarchy3"/>
    <dgm:cxn modelId="{5B7C16F4-9D16-4B88-9F69-1B20CDC2064C}" type="presOf" srcId="{96D3B979-CBD3-4E0B-A69B-0DF11E1E2CE7}" destId="{C4DA4776-4267-47E2-85C2-08B2325B7E58}" srcOrd="0" destOrd="0" presId="urn:microsoft.com/office/officeart/2005/8/layout/hierarchy3"/>
    <dgm:cxn modelId="{DACF9A12-901F-45C4-8EE9-4FC534E91218}" type="presOf" srcId="{E0304D6C-3311-4792-A4A3-4B677594B214}" destId="{E5A50DD9-E683-48C8-A5BF-6962B3CAA0BE}" srcOrd="0" destOrd="0" presId="urn:microsoft.com/office/officeart/2005/8/layout/hierarchy3"/>
    <dgm:cxn modelId="{EF73291F-371E-4AC2-9BD2-82B5BF36022D}" type="presOf" srcId="{CEC7DB63-104A-4785-9BB5-804D09EAF993}" destId="{1C54AA65-174E-4DAA-BEBB-C848DB1DFBE1}" srcOrd="0" destOrd="0" presId="urn:microsoft.com/office/officeart/2005/8/layout/hierarchy3"/>
    <dgm:cxn modelId="{5C167ED3-66FF-4773-81FC-F3EF4D75C501}" type="presOf" srcId="{70B1688C-FF6C-4D5C-A6A8-9E109FE9DC47}" destId="{8D07921D-E91B-4EBC-9641-820C258684D5}" srcOrd="0" destOrd="0" presId="urn:microsoft.com/office/officeart/2005/8/layout/hierarchy3"/>
    <dgm:cxn modelId="{C684BD2C-8EBA-4797-9584-7922ED248922}" type="presOf" srcId="{BD19C748-81B3-4DBC-9A03-2B121058D969}" destId="{27C16911-395D-4080-BE2D-95FE8D9343C0}" srcOrd="0" destOrd="0" presId="urn:microsoft.com/office/officeart/2005/8/layout/hierarchy3"/>
    <dgm:cxn modelId="{8F9A1DB4-789C-4C43-8DEB-C583353BBDEC}" type="presOf" srcId="{FB65FEB8-9152-4DEF-8DB1-78D87729C8AE}" destId="{5D40804A-AA47-4515-95A7-EDF153C5D0E4}" srcOrd="0" destOrd="0" presId="urn:microsoft.com/office/officeart/2005/8/layout/hierarchy3"/>
    <dgm:cxn modelId="{7DC9065C-539D-4C0C-BEB9-172BD7C671E3}" srcId="{2C841715-6F0C-40E9-A53C-23024CF8D50F}" destId="{0B6EF9D2-4B6A-41A4-AE6D-E9E1EE3BAD2F}" srcOrd="1" destOrd="0" parTransId="{C2E40A98-05A2-47B2-B3A1-0BDFFA72900B}" sibTransId="{87A0D0F6-5040-4E06-8B3C-C81C94BB1732}"/>
    <dgm:cxn modelId="{5226BC50-37D8-49F6-BCAF-CC094664C579}" type="presOf" srcId="{1701DE29-1A21-4160-B23D-4DDF6E6E3F48}" destId="{C07C21E9-5946-4284-9D86-750AF071C62B}" srcOrd="0" destOrd="0" presId="urn:microsoft.com/office/officeart/2005/8/layout/hierarchy3"/>
    <dgm:cxn modelId="{7F127B72-3CE3-4584-9007-6BF608A6F463}" type="presOf" srcId="{7EA766E0-622C-4782-842B-8ABC25DFC95A}" destId="{A381CE0D-22FF-4C87-AA6F-E6CA50330478}" srcOrd="0" destOrd="0" presId="urn:microsoft.com/office/officeart/2005/8/layout/hierarchy3"/>
    <dgm:cxn modelId="{7DA8CC87-5EAE-4E58-B5A2-3FDE17BEF7BB}" type="presOf" srcId="{3823E18A-A5C8-487E-8468-2C20E23BD36D}" destId="{9AD42D85-6E06-4A4B-954E-6F387090F0DC}" srcOrd="1" destOrd="0" presId="urn:microsoft.com/office/officeart/2005/8/layout/hierarchy3"/>
    <dgm:cxn modelId="{1717109F-D354-452C-9510-273057BD4C59}" type="presOf" srcId="{0B6EF9D2-4B6A-41A4-AE6D-E9E1EE3BAD2F}" destId="{7FDF922F-804D-4447-B943-DAA1A00DF2B2}" srcOrd="1" destOrd="0" presId="urn:microsoft.com/office/officeart/2005/8/layout/hierarchy3"/>
    <dgm:cxn modelId="{6A49D2CA-7C70-4757-88BD-44BA5F28A729}" srcId="{0B6EF9D2-4B6A-41A4-AE6D-E9E1EE3BAD2F}" destId="{7EA766E0-622C-4782-842B-8ABC25DFC95A}" srcOrd="1" destOrd="0" parTransId="{36296FB1-524B-414E-B6B6-8F224CEB5223}" sibTransId="{C10685ED-50A2-432A-91C4-BFDF57964432}"/>
    <dgm:cxn modelId="{D229A905-B5A9-401B-8641-BC298619795D}" type="presOf" srcId="{FF02E35B-7177-4E8A-A760-3EA0BCCC8505}" destId="{CF5F15A6-F00D-4911-B510-B7626D7AA2D2}" srcOrd="0" destOrd="0" presId="urn:microsoft.com/office/officeart/2005/8/layout/hierarchy3"/>
    <dgm:cxn modelId="{97F66DD5-24D3-431F-B84D-C1B3614F6A1A}" type="presOf" srcId="{2FCAFA05-647E-4146-B732-CD86A7B35EA7}" destId="{CE065969-E865-4342-B820-F330CC2F2794}" srcOrd="0" destOrd="0" presId="urn:microsoft.com/office/officeart/2005/8/layout/hierarchy3"/>
    <dgm:cxn modelId="{3EE5EFC2-E496-4A0F-8A27-01BBB25AB558}" type="presOf" srcId="{116D2D6E-0141-4AAA-9136-6A0EB5D74237}" destId="{0C1F0410-0E41-491C-ABF5-81D612F09A02}" srcOrd="0" destOrd="0" presId="urn:microsoft.com/office/officeart/2005/8/layout/hierarchy3"/>
    <dgm:cxn modelId="{0EDAE0F9-B75D-43BE-9BC4-469E15B58031}" srcId="{FF02E35B-7177-4E8A-A760-3EA0BCCC8505}" destId="{FB65FEB8-9152-4DEF-8DB1-78D87729C8AE}" srcOrd="0" destOrd="0" parTransId="{E0304D6C-3311-4792-A4A3-4B677594B214}" sibTransId="{A0DCC3B6-F482-4071-841B-8D5605A225B5}"/>
    <dgm:cxn modelId="{26682A05-1912-42F9-A409-BD29A9D5CA0B}" srcId="{0B6EF9D2-4B6A-41A4-AE6D-E9E1EE3BAD2F}" destId="{CEC7DB63-104A-4785-9BB5-804D09EAF993}" srcOrd="0" destOrd="0" parTransId="{70B1688C-FF6C-4D5C-A6A8-9E109FE9DC47}" sibTransId="{154368C9-E799-41EB-AFB3-0EA371278A48}"/>
    <dgm:cxn modelId="{1A398DD0-FF58-4D59-A49A-AD37A8522EDA}" type="presOf" srcId="{36296FB1-524B-414E-B6B6-8F224CEB5223}" destId="{5DE93BA6-DA78-4AD2-B784-80579E4004BD}" srcOrd="0" destOrd="0" presId="urn:microsoft.com/office/officeart/2005/8/layout/hierarchy3"/>
    <dgm:cxn modelId="{B4BC12EF-FDD9-4639-A870-535D86034BE8}" type="presParOf" srcId="{73B850D1-1F6A-471E-A310-B1069FE2840C}" destId="{6DDC79C3-1485-4F7E-8F7D-10F41D743F48}" srcOrd="0" destOrd="0" presId="urn:microsoft.com/office/officeart/2005/8/layout/hierarchy3"/>
    <dgm:cxn modelId="{C5B547D1-3EDE-4196-A3B9-AED42C36E6C1}" type="presParOf" srcId="{6DDC79C3-1485-4F7E-8F7D-10F41D743F48}" destId="{9F726E5D-CBF4-4C0A-BFD6-DB4E5A04CC85}" srcOrd="0" destOrd="0" presId="urn:microsoft.com/office/officeart/2005/8/layout/hierarchy3"/>
    <dgm:cxn modelId="{A0262256-D85E-4920-95F6-D70291AFE2FF}" type="presParOf" srcId="{9F726E5D-CBF4-4C0A-BFD6-DB4E5A04CC85}" destId="{6B4CFD2F-6479-492B-B4B4-4735E7FE3E39}" srcOrd="0" destOrd="0" presId="urn:microsoft.com/office/officeart/2005/8/layout/hierarchy3"/>
    <dgm:cxn modelId="{F7263AFE-B52E-4110-9514-1091E9C17531}" type="presParOf" srcId="{9F726E5D-CBF4-4C0A-BFD6-DB4E5A04CC85}" destId="{9AD42D85-6E06-4A4B-954E-6F387090F0DC}" srcOrd="1" destOrd="0" presId="urn:microsoft.com/office/officeart/2005/8/layout/hierarchy3"/>
    <dgm:cxn modelId="{D7289BFD-CF3D-4A20-A917-7FD27AD046E4}" type="presParOf" srcId="{6DDC79C3-1485-4F7E-8F7D-10F41D743F48}" destId="{B622C7BC-2105-4E0E-8858-DF4E1E504534}" srcOrd="1" destOrd="0" presId="urn:microsoft.com/office/officeart/2005/8/layout/hierarchy3"/>
    <dgm:cxn modelId="{82E6DF38-A102-4171-A3E4-0D0755931454}" type="presParOf" srcId="{B622C7BC-2105-4E0E-8858-DF4E1E504534}" destId="{27C16911-395D-4080-BE2D-95FE8D9343C0}" srcOrd="0" destOrd="0" presId="urn:microsoft.com/office/officeart/2005/8/layout/hierarchy3"/>
    <dgm:cxn modelId="{6E363DB2-E92C-49D8-A97E-3B1448BDB22B}" type="presParOf" srcId="{B622C7BC-2105-4E0E-8858-DF4E1E504534}" destId="{C4DA4776-4267-47E2-85C2-08B2325B7E58}" srcOrd="1" destOrd="0" presId="urn:microsoft.com/office/officeart/2005/8/layout/hierarchy3"/>
    <dgm:cxn modelId="{1D305216-8906-482F-A9B1-BE3754D93314}" type="presParOf" srcId="{B622C7BC-2105-4E0E-8858-DF4E1E504534}" destId="{CE065969-E865-4342-B820-F330CC2F2794}" srcOrd="2" destOrd="0" presId="urn:microsoft.com/office/officeart/2005/8/layout/hierarchy3"/>
    <dgm:cxn modelId="{98206B8F-215F-47F2-9D6C-9C7CF3BFA217}" type="presParOf" srcId="{B622C7BC-2105-4E0E-8858-DF4E1E504534}" destId="{0C1F0410-0E41-491C-ABF5-81D612F09A02}" srcOrd="3" destOrd="0" presId="urn:microsoft.com/office/officeart/2005/8/layout/hierarchy3"/>
    <dgm:cxn modelId="{F8B0FA1D-BECE-49A6-9D4B-6BF0CEF51BEA}" type="presParOf" srcId="{73B850D1-1F6A-471E-A310-B1069FE2840C}" destId="{B85F9782-F895-488F-9E86-1AC5433875D6}" srcOrd="1" destOrd="0" presId="urn:microsoft.com/office/officeart/2005/8/layout/hierarchy3"/>
    <dgm:cxn modelId="{EFE6F1D3-AD74-4CFD-A381-B824F5E00484}" type="presParOf" srcId="{B85F9782-F895-488F-9E86-1AC5433875D6}" destId="{D82E0FED-EAFC-40B9-AEC5-B730D1F3EC5C}" srcOrd="0" destOrd="0" presId="urn:microsoft.com/office/officeart/2005/8/layout/hierarchy3"/>
    <dgm:cxn modelId="{D8710CFC-C160-434D-900D-132737FF78CD}" type="presParOf" srcId="{D82E0FED-EAFC-40B9-AEC5-B730D1F3EC5C}" destId="{DE48EED1-19C2-4C74-A81F-975EE3AA44D4}" srcOrd="0" destOrd="0" presId="urn:microsoft.com/office/officeart/2005/8/layout/hierarchy3"/>
    <dgm:cxn modelId="{75F41D00-C0D4-43A5-AFBA-19617E54B072}" type="presParOf" srcId="{D82E0FED-EAFC-40B9-AEC5-B730D1F3EC5C}" destId="{7FDF922F-804D-4447-B943-DAA1A00DF2B2}" srcOrd="1" destOrd="0" presId="urn:microsoft.com/office/officeart/2005/8/layout/hierarchy3"/>
    <dgm:cxn modelId="{E60EA14D-9FF5-4A85-8D10-48E019431CBD}" type="presParOf" srcId="{B85F9782-F895-488F-9E86-1AC5433875D6}" destId="{DA58F0B0-CFB6-410C-8DE5-FB9B44EF63CF}" srcOrd="1" destOrd="0" presId="urn:microsoft.com/office/officeart/2005/8/layout/hierarchy3"/>
    <dgm:cxn modelId="{50281409-A67E-4949-89DF-92A8CBF1132C}" type="presParOf" srcId="{DA58F0B0-CFB6-410C-8DE5-FB9B44EF63CF}" destId="{8D07921D-E91B-4EBC-9641-820C258684D5}" srcOrd="0" destOrd="0" presId="urn:microsoft.com/office/officeart/2005/8/layout/hierarchy3"/>
    <dgm:cxn modelId="{1375F801-9D79-4549-8C8C-7AD2EC96B75B}" type="presParOf" srcId="{DA58F0B0-CFB6-410C-8DE5-FB9B44EF63CF}" destId="{1C54AA65-174E-4DAA-BEBB-C848DB1DFBE1}" srcOrd="1" destOrd="0" presId="urn:microsoft.com/office/officeart/2005/8/layout/hierarchy3"/>
    <dgm:cxn modelId="{51C4BF68-49CC-4E06-8512-653384FB2965}" type="presParOf" srcId="{DA58F0B0-CFB6-410C-8DE5-FB9B44EF63CF}" destId="{5DE93BA6-DA78-4AD2-B784-80579E4004BD}" srcOrd="2" destOrd="0" presId="urn:microsoft.com/office/officeart/2005/8/layout/hierarchy3"/>
    <dgm:cxn modelId="{CD94FB9F-CAB4-458E-A37B-8D98D9CAD7C2}" type="presParOf" srcId="{DA58F0B0-CFB6-410C-8DE5-FB9B44EF63CF}" destId="{A381CE0D-22FF-4C87-AA6F-E6CA50330478}" srcOrd="3" destOrd="0" presId="urn:microsoft.com/office/officeart/2005/8/layout/hierarchy3"/>
    <dgm:cxn modelId="{C44947B8-0F4C-45E6-A6C8-8C5829953AB1}" type="presParOf" srcId="{73B850D1-1F6A-471E-A310-B1069FE2840C}" destId="{08F12110-E104-4C58-BF8C-892EEA037BA4}" srcOrd="2" destOrd="0" presId="urn:microsoft.com/office/officeart/2005/8/layout/hierarchy3"/>
    <dgm:cxn modelId="{6CE7167F-584C-484F-8EF2-A3E1100F50BC}" type="presParOf" srcId="{08F12110-E104-4C58-BF8C-892EEA037BA4}" destId="{4D2C20EB-8217-401B-AFFF-EE768C9EFEB5}" srcOrd="0" destOrd="0" presId="urn:microsoft.com/office/officeart/2005/8/layout/hierarchy3"/>
    <dgm:cxn modelId="{E82DE7F3-6417-443F-9D6C-1F1DA091AC8A}" type="presParOf" srcId="{4D2C20EB-8217-401B-AFFF-EE768C9EFEB5}" destId="{CF5F15A6-F00D-4911-B510-B7626D7AA2D2}" srcOrd="0" destOrd="0" presId="urn:microsoft.com/office/officeart/2005/8/layout/hierarchy3"/>
    <dgm:cxn modelId="{D5A9F3AA-759C-4F94-A03C-247E851EBB1F}" type="presParOf" srcId="{4D2C20EB-8217-401B-AFFF-EE768C9EFEB5}" destId="{3C8D2080-DF79-40C8-8FB1-287C07176AD8}" srcOrd="1" destOrd="0" presId="urn:microsoft.com/office/officeart/2005/8/layout/hierarchy3"/>
    <dgm:cxn modelId="{23F9761B-565F-43B3-92C5-4560294FFFDA}" type="presParOf" srcId="{08F12110-E104-4C58-BF8C-892EEA037BA4}" destId="{381A6A05-630D-4BDC-B8DF-A9A51B904A87}" srcOrd="1" destOrd="0" presId="urn:microsoft.com/office/officeart/2005/8/layout/hierarchy3"/>
    <dgm:cxn modelId="{8FFB709D-55A4-4DE2-A754-73773D46939B}" type="presParOf" srcId="{381A6A05-630D-4BDC-B8DF-A9A51B904A87}" destId="{E5A50DD9-E683-48C8-A5BF-6962B3CAA0BE}" srcOrd="0" destOrd="0" presId="urn:microsoft.com/office/officeart/2005/8/layout/hierarchy3"/>
    <dgm:cxn modelId="{5DC9481C-F580-49B0-8F8F-E149E84EC3CA}" type="presParOf" srcId="{381A6A05-630D-4BDC-B8DF-A9A51B904A87}" destId="{5D40804A-AA47-4515-95A7-EDF153C5D0E4}" srcOrd="1" destOrd="0" presId="urn:microsoft.com/office/officeart/2005/8/layout/hierarchy3"/>
    <dgm:cxn modelId="{33BC2F30-9F90-4F89-B326-2E90675EEE24}" type="presParOf" srcId="{381A6A05-630D-4BDC-B8DF-A9A51B904A87}" destId="{C07C21E9-5946-4284-9D86-750AF071C62B}" srcOrd="2" destOrd="0" presId="urn:microsoft.com/office/officeart/2005/8/layout/hierarchy3"/>
    <dgm:cxn modelId="{33E4B107-B732-4EC0-B2AA-1F4F90F069D3}" type="presParOf" srcId="{381A6A05-630D-4BDC-B8DF-A9A51B904A87}" destId="{93788F4E-316E-47E2-B9DB-5EDABBF65546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17923D-CCB8-46F1-8D7A-83F4E3DE6549}" type="doc">
      <dgm:prSet loTypeId="urn:microsoft.com/office/officeart/2005/8/layout/vList2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7B6A0013-B5C4-4705-9E8D-F18F1260DF51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Мета </a:t>
          </a:r>
          <a:r>
            <a:rPr lang="ru-RU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дослідження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теоретично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обґрунтувати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розробити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експериментально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перевірити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модель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у процесі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практики</a:t>
          </a:r>
        </a:p>
      </dgm:t>
    </dgm:pt>
    <dgm:pt modelId="{DA6B9C3D-28AE-4B3D-90A7-395D7EACF465}" type="parTrans" cxnId="{6A99EE1C-0FE2-4F11-88C3-F47FDB6DF600}">
      <dgm:prSet/>
      <dgm:spPr/>
      <dgm:t>
        <a:bodyPr/>
        <a:lstStyle/>
        <a:p>
          <a:endParaRPr lang="ru-RU"/>
        </a:p>
      </dgm:t>
    </dgm:pt>
    <dgm:pt modelId="{DF77F8BF-A650-48CA-82C0-FCED8031ADA7}" type="sibTrans" cxnId="{6A99EE1C-0FE2-4F11-88C3-F47FDB6DF600}">
      <dgm:prSet/>
      <dgm:spPr/>
      <dgm:t>
        <a:bodyPr/>
        <a:lstStyle/>
        <a:p>
          <a:endParaRPr lang="ru-RU"/>
        </a:p>
      </dgm:t>
    </dgm:pt>
    <dgm:pt modelId="{0DB3CAE7-F05D-4311-9D0F-722B68A9A1A4}">
      <dgm:prSet phldrT="[Текст]" custT="1"/>
      <dgm:spPr/>
      <dgm:t>
        <a:bodyPr/>
        <a:lstStyle/>
        <a:p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Предмет: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модель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у процесі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практики</a:t>
          </a:r>
        </a:p>
      </dgm:t>
    </dgm:pt>
    <dgm:pt modelId="{183CE820-8E0F-49F5-8224-3FF1E3FB9485}" type="parTrans" cxnId="{66C2B6CD-A52C-4580-AE52-35F663F7EAC1}">
      <dgm:prSet/>
      <dgm:spPr/>
      <dgm:t>
        <a:bodyPr/>
        <a:lstStyle/>
        <a:p>
          <a:endParaRPr lang="ru-RU"/>
        </a:p>
      </dgm:t>
    </dgm:pt>
    <dgm:pt modelId="{011694E4-9420-47C8-A6F1-B42868036037}" type="sibTrans" cxnId="{66C2B6CD-A52C-4580-AE52-35F663F7EAC1}">
      <dgm:prSet/>
      <dgm:spPr/>
      <dgm:t>
        <a:bodyPr/>
        <a:lstStyle/>
        <a:p>
          <a:endParaRPr lang="ru-RU"/>
        </a:p>
      </dgm:t>
    </dgm:pt>
    <dgm:pt modelId="{1E78C527-5F51-4C39-A58F-72888F47ECD5}">
      <dgm:prSet phldrT="[Текст]" custT="1"/>
      <dgm:spPr/>
      <dgm:t>
        <a:bodyPr/>
        <a:lstStyle/>
        <a:p>
          <a:r>
            <a:rPr lang="ru-RU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Об’єкт</a:t>
          </a: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дослідження</a:t>
          </a:r>
          <a:r>
            <a: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процес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у закладах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вищої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освіти</a:t>
          </a:r>
        </a:p>
      </dgm:t>
    </dgm:pt>
    <dgm:pt modelId="{F6D3D4DA-5D71-4712-94BE-C24A93FEDE80}" type="parTrans" cxnId="{A019ACF4-5D47-4A5E-B4F1-9689D3470590}">
      <dgm:prSet/>
      <dgm:spPr/>
      <dgm:t>
        <a:bodyPr/>
        <a:lstStyle/>
        <a:p>
          <a:endParaRPr lang="ru-RU"/>
        </a:p>
      </dgm:t>
    </dgm:pt>
    <dgm:pt modelId="{20FFE41D-6AD2-4795-81DF-B214624B2C25}" type="sibTrans" cxnId="{A019ACF4-5D47-4A5E-B4F1-9689D3470590}">
      <dgm:prSet/>
      <dgm:spPr/>
      <dgm:t>
        <a:bodyPr/>
        <a:lstStyle/>
        <a:p>
          <a:endParaRPr lang="ru-RU"/>
        </a:p>
      </dgm:t>
    </dgm:pt>
    <dgm:pt modelId="{1D95341F-0C14-4EF3-9060-23E74C9E39C8}">
      <dgm:prSet phldrT="[Текст]" custT="1"/>
      <dgm:spPr/>
      <dgm:t>
        <a:bodyPr/>
        <a:lstStyle/>
        <a:p>
          <a:r>
            <a:rPr lang="uk-UA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Методи дослідження: </a:t>
          </a:r>
          <a:r>
            <a:rPr lang="uk-UA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теоретичні, емпіричні, статистичні</a:t>
          </a:r>
          <a:endParaRPr lang="ru-RU" sz="18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7E7E38A-6A16-4587-8299-564A346B3C35}" type="parTrans" cxnId="{0FDCB912-B6D4-440F-94AD-C2663714DEBF}">
      <dgm:prSet/>
      <dgm:spPr/>
      <dgm:t>
        <a:bodyPr/>
        <a:lstStyle/>
        <a:p>
          <a:endParaRPr lang="ru-RU"/>
        </a:p>
      </dgm:t>
    </dgm:pt>
    <dgm:pt modelId="{D1BE89B0-21C3-48B9-BC97-C39ECAD7A86C}" type="sibTrans" cxnId="{0FDCB912-B6D4-440F-94AD-C2663714DEBF}">
      <dgm:prSet/>
      <dgm:spPr/>
      <dgm:t>
        <a:bodyPr/>
        <a:lstStyle/>
        <a:p>
          <a:endParaRPr lang="ru-RU"/>
        </a:p>
      </dgm:t>
    </dgm:pt>
    <dgm:pt modelId="{9750757A-79F8-4185-B1AA-54FFEC7A6A87}" type="pres">
      <dgm:prSet presAssocID="{4D17923D-CCB8-46F1-8D7A-83F4E3DE654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6F09FD-2457-403A-A574-D843179EDBC0}" type="pres">
      <dgm:prSet presAssocID="{7B6A0013-B5C4-4705-9E8D-F18F1260DF51}" presName="parentText" presStyleLbl="node1" presStyleIdx="0" presStyleCnt="4" custLinFactNeighborX="7740" custLinFactNeighborY="490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B48EC9-51F0-4657-96D6-4952BE9B63F8}" type="pres">
      <dgm:prSet presAssocID="{DF77F8BF-A650-48CA-82C0-FCED8031ADA7}" presName="spacer" presStyleCnt="0"/>
      <dgm:spPr/>
    </dgm:pt>
    <dgm:pt modelId="{83DB8942-A944-45C3-97BF-5C175F1A8B04}" type="pres">
      <dgm:prSet presAssocID="{1E78C527-5F51-4C39-A58F-72888F47ECD5}" presName="parentText" presStyleLbl="node1" presStyleIdx="1" presStyleCnt="4" custScaleY="5685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A6B4EA2-6845-4992-81C5-D4F52AC368EB}" type="pres">
      <dgm:prSet presAssocID="{20FFE41D-6AD2-4795-81DF-B214624B2C25}" presName="spacer" presStyleCnt="0"/>
      <dgm:spPr/>
    </dgm:pt>
    <dgm:pt modelId="{CA7E2D00-CD6C-48F3-88D2-A8D5FF551661}" type="pres">
      <dgm:prSet presAssocID="{0DB3CAE7-F05D-4311-9D0F-722B68A9A1A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AF5CEF-C740-44F7-A4E8-F47238981834}" type="pres">
      <dgm:prSet presAssocID="{011694E4-9420-47C8-A6F1-B42868036037}" presName="spacer" presStyleCnt="0"/>
      <dgm:spPr/>
    </dgm:pt>
    <dgm:pt modelId="{9EA39689-E36F-40BE-89E4-85995108CF77}" type="pres">
      <dgm:prSet presAssocID="{1D95341F-0C14-4EF3-9060-23E74C9E39C8}" presName="parentText" presStyleLbl="node1" presStyleIdx="3" presStyleCnt="4" custScaleY="5627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43251E4-4E3F-4C85-8BC4-CCC401D53C58}" type="presOf" srcId="{1D95341F-0C14-4EF3-9060-23E74C9E39C8}" destId="{9EA39689-E36F-40BE-89E4-85995108CF77}" srcOrd="0" destOrd="0" presId="urn:microsoft.com/office/officeart/2005/8/layout/vList2"/>
    <dgm:cxn modelId="{131AEB3F-837F-45E6-BF21-150ED10E2608}" type="presOf" srcId="{0DB3CAE7-F05D-4311-9D0F-722B68A9A1A4}" destId="{CA7E2D00-CD6C-48F3-88D2-A8D5FF551661}" srcOrd="0" destOrd="0" presId="urn:microsoft.com/office/officeart/2005/8/layout/vList2"/>
    <dgm:cxn modelId="{66C2B6CD-A52C-4580-AE52-35F663F7EAC1}" srcId="{4D17923D-CCB8-46F1-8D7A-83F4E3DE6549}" destId="{0DB3CAE7-F05D-4311-9D0F-722B68A9A1A4}" srcOrd="2" destOrd="0" parTransId="{183CE820-8E0F-49F5-8224-3FF1E3FB9485}" sibTransId="{011694E4-9420-47C8-A6F1-B42868036037}"/>
    <dgm:cxn modelId="{07DF43E2-A403-4B11-B719-9A8A5B3CEFAF}" type="presOf" srcId="{4D17923D-CCB8-46F1-8D7A-83F4E3DE6549}" destId="{9750757A-79F8-4185-B1AA-54FFEC7A6A87}" srcOrd="0" destOrd="0" presId="urn:microsoft.com/office/officeart/2005/8/layout/vList2"/>
    <dgm:cxn modelId="{B154EB4B-92E3-4BE7-993F-7B268E95695A}" type="presOf" srcId="{7B6A0013-B5C4-4705-9E8D-F18F1260DF51}" destId="{0A6F09FD-2457-403A-A574-D843179EDBC0}" srcOrd="0" destOrd="0" presId="urn:microsoft.com/office/officeart/2005/8/layout/vList2"/>
    <dgm:cxn modelId="{A019ACF4-5D47-4A5E-B4F1-9689D3470590}" srcId="{4D17923D-CCB8-46F1-8D7A-83F4E3DE6549}" destId="{1E78C527-5F51-4C39-A58F-72888F47ECD5}" srcOrd="1" destOrd="0" parTransId="{F6D3D4DA-5D71-4712-94BE-C24A93FEDE80}" sibTransId="{20FFE41D-6AD2-4795-81DF-B214624B2C25}"/>
    <dgm:cxn modelId="{0FDCB912-B6D4-440F-94AD-C2663714DEBF}" srcId="{4D17923D-CCB8-46F1-8D7A-83F4E3DE6549}" destId="{1D95341F-0C14-4EF3-9060-23E74C9E39C8}" srcOrd="3" destOrd="0" parTransId="{17E7E38A-6A16-4587-8299-564A346B3C35}" sibTransId="{D1BE89B0-21C3-48B9-BC97-C39ECAD7A86C}"/>
    <dgm:cxn modelId="{93847CAD-E904-48CE-95DE-DE259275873E}" type="presOf" srcId="{1E78C527-5F51-4C39-A58F-72888F47ECD5}" destId="{83DB8942-A944-45C3-97BF-5C175F1A8B04}" srcOrd="0" destOrd="0" presId="urn:microsoft.com/office/officeart/2005/8/layout/vList2"/>
    <dgm:cxn modelId="{6A99EE1C-0FE2-4F11-88C3-F47FDB6DF600}" srcId="{4D17923D-CCB8-46F1-8D7A-83F4E3DE6549}" destId="{7B6A0013-B5C4-4705-9E8D-F18F1260DF51}" srcOrd="0" destOrd="0" parTransId="{DA6B9C3D-28AE-4B3D-90A7-395D7EACF465}" sibTransId="{DF77F8BF-A650-48CA-82C0-FCED8031ADA7}"/>
    <dgm:cxn modelId="{19C65C28-9A0E-4EF5-AF87-9B99F54C8A97}" type="presParOf" srcId="{9750757A-79F8-4185-B1AA-54FFEC7A6A87}" destId="{0A6F09FD-2457-403A-A574-D843179EDBC0}" srcOrd="0" destOrd="0" presId="urn:microsoft.com/office/officeart/2005/8/layout/vList2"/>
    <dgm:cxn modelId="{7B949C0C-1D03-4DE5-8726-3938D0018DE5}" type="presParOf" srcId="{9750757A-79F8-4185-B1AA-54FFEC7A6A87}" destId="{46B48EC9-51F0-4657-96D6-4952BE9B63F8}" srcOrd="1" destOrd="0" presId="urn:microsoft.com/office/officeart/2005/8/layout/vList2"/>
    <dgm:cxn modelId="{D889B17A-1FED-4670-974C-83FA1DD42AEF}" type="presParOf" srcId="{9750757A-79F8-4185-B1AA-54FFEC7A6A87}" destId="{83DB8942-A944-45C3-97BF-5C175F1A8B04}" srcOrd="2" destOrd="0" presId="urn:microsoft.com/office/officeart/2005/8/layout/vList2"/>
    <dgm:cxn modelId="{6162F896-AE21-48F2-A2BA-75F257202685}" type="presParOf" srcId="{9750757A-79F8-4185-B1AA-54FFEC7A6A87}" destId="{5A6B4EA2-6845-4992-81C5-D4F52AC368EB}" srcOrd="3" destOrd="0" presId="urn:microsoft.com/office/officeart/2005/8/layout/vList2"/>
    <dgm:cxn modelId="{7642C1FF-401D-4097-9F15-86DEDBFC9306}" type="presParOf" srcId="{9750757A-79F8-4185-B1AA-54FFEC7A6A87}" destId="{CA7E2D00-CD6C-48F3-88D2-A8D5FF551661}" srcOrd="4" destOrd="0" presId="urn:microsoft.com/office/officeart/2005/8/layout/vList2"/>
    <dgm:cxn modelId="{0EB7A64C-2E11-4B3E-814F-D25897CCAA3B}" type="presParOf" srcId="{9750757A-79F8-4185-B1AA-54FFEC7A6A87}" destId="{07AF5CEF-C740-44F7-A4E8-F47238981834}" srcOrd="5" destOrd="0" presId="urn:microsoft.com/office/officeart/2005/8/layout/vList2"/>
    <dgm:cxn modelId="{AF52DDE2-D70B-4B12-830F-38FA03667E3D}" type="presParOf" srcId="{9750757A-79F8-4185-B1AA-54FFEC7A6A87}" destId="{9EA39689-E36F-40BE-89E4-85995108CF7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4571BB0-14BE-4867-9EBE-D8F94F6322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C487275-6FEF-4711-9F01-FE7ACB107374}">
      <dgm:prSet phldrT="[Текст]" custT="1"/>
      <dgm:spPr/>
      <dgm:t>
        <a:bodyPr/>
        <a:lstStyle/>
        <a:p>
          <a:pPr algn="ctr"/>
          <a:r>
            <a:rPr lang="ru-RU" sz="1500" dirty="0"/>
            <a:t> </a:t>
          </a:r>
          <a:r>
            <a: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«професійна підготовка </a:t>
          </a:r>
          <a:r>
            <a:rPr lang="ru-RU" sz="17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7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школи»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визначено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як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цілісний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неперервний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інтегративний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зорієнтований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освітній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процес у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взаємозв’язку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навчально-пізнавальної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науково-дослідної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позааудиторної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складових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системи практик, що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спрямований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 формування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готовності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sz="17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діяльності</a:t>
          </a:r>
        </a:p>
      </dgm:t>
    </dgm:pt>
    <dgm:pt modelId="{04A7680B-B001-4574-A836-494D9855008A}" type="parTrans" cxnId="{8C2CC269-A5B2-4C11-ADAA-50DFF218A55D}">
      <dgm:prSet/>
      <dgm:spPr/>
      <dgm:t>
        <a:bodyPr/>
        <a:lstStyle/>
        <a:p>
          <a:endParaRPr lang="ru-RU"/>
        </a:p>
      </dgm:t>
    </dgm:pt>
    <dgm:pt modelId="{ADFDFF66-E3DE-47D3-A668-638F1967D378}" type="sibTrans" cxnId="{8C2CC269-A5B2-4C11-ADAA-50DFF218A55D}">
      <dgm:prSet/>
      <dgm:spPr/>
      <dgm:t>
        <a:bodyPr/>
        <a:lstStyle/>
        <a:p>
          <a:endParaRPr lang="ru-RU"/>
        </a:p>
      </dgm:t>
    </dgm:pt>
    <dgm:pt modelId="{9D65D7E5-A075-4175-9725-7D2E261D9508}">
      <dgm:prSet phldrT="[Текст]"/>
      <dgm:spPr/>
      <dgm:t>
        <a:bodyPr/>
        <a:lstStyle/>
        <a:p>
          <a:pPr algn="ctr"/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готовність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до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діяльності у процесі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практики» 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визначено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як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інтегроване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особистісне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утворення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що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охоплює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мотиваційно-ціннісні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установки,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особистісні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якості,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прагнення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професійного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особистісного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розвитку,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сукупність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інтегрованих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фахово-методичних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знань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умінь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навичок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необхідних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для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їх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практичного використання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час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молодших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школярів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214764-BBBE-4451-91EA-8EA880C85EB7}" type="parTrans" cxnId="{CA405E3D-C251-4E55-B24D-DC5F01377B5D}">
      <dgm:prSet/>
      <dgm:spPr/>
      <dgm:t>
        <a:bodyPr/>
        <a:lstStyle/>
        <a:p>
          <a:endParaRPr lang="ru-RU"/>
        </a:p>
      </dgm:t>
    </dgm:pt>
    <dgm:pt modelId="{55309507-A62A-401F-9A21-D0D258C28515}" type="sibTrans" cxnId="{CA405E3D-C251-4E55-B24D-DC5F01377B5D}">
      <dgm:prSet/>
      <dgm:spPr/>
      <dgm:t>
        <a:bodyPr/>
        <a:lstStyle/>
        <a:p>
          <a:endParaRPr lang="ru-RU"/>
        </a:p>
      </dgm:t>
    </dgm:pt>
    <dgm:pt modelId="{31CF40C6-278D-4208-A9C3-344E5BCF2047}">
      <dgm:prSet phldrT="[Текст]"/>
      <dgm:spPr/>
      <dgm:t>
        <a:bodyPr/>
        <a:lstStyle/>
        <a:p>
          <a:pPr algn="ctr"/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«професійна підготовка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у процесі </a:t>
          </a:r>
          <a:r>
            <a:rPr lang="ru-RU" b="1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практики» 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охарактеризовано як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міждисциплінарний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освітній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процес, що здійснюється в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умовах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освітньо-комунікативного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середовища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закладів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вищої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загальної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середньої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освіти і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спрямований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 формування системи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фахово-методичних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знань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умінь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навичок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ціннісних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установок, а результатом є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готовність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здійснювати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практичну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діяльність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щодо організації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виховання, розвитку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молодших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школярів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2ABFC3-3044-43A9-9BAD-6D95DBBA766A}" type="parTrans" cxnId="{7396843D-81EA-405D-8ED4-1D21D348A05B}">
      <dgm:prSet/>
      <dgm:spPr/>
      <dgm:t>
        <a:bodyPr/>
        <a:lstStyle/>
        <a:p>
          <a:endParaRPr lang="ru-RU"/>
        </a:p>
      </dgm:t>
    </dgm:pt>
    <dgm:pt modelId="{F12ADDAF-83C1-47A0-8B7B-8260D31C1BCB}" type="sibTrans" cxnId="{7396843D-81EA-405D-8ED4-1D21D348A05B}">
      <dgm:prSet/>
      <dgm:spPr/>
      <dgm:t>
        <a:bodyPr/>
        <a:lstStyle/>
        <a:p>
          <a:endParaRPr lang="ru-RU"/>
        </a:p>
      </dgm:t>
    </dgm:pt>
    <dgm:pt modelId="{F50CB3E8-5D15-4723-9BAC-63AC829A7185}" type="pres">
      <dgm:prSet presAssocID="{34571BB0-14BE-4867-9EBE-D8F94F63225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7EC33C-517C-4553-A592-1AAFC420BAB5}" type="pres">
      <dgm:prSet presAssocID="{1C487275-6FEF-4711-9F01-FE7ACB10737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CBFD7E-A749-469E-927C-C6F8F2C6F632}" type="pres">
      <dgm:prSet presAssocID="{ADFDFF66-E3DE-47D3-A668-638F1967D378}" presName="spacer" presStyleCnt="0"/>
      <dgm:spPr/>
    </dgm:pt>
    <dgm:pt modelId="{FB27DFE8-D6A0-43FF-9DDE-4758627F5FF4}" type="pres">
      <dgm:prSet presAssocID="{31CF40C6-278D-4208-A9C3-344E5BCF2047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EA52F0-4F02-4651-AB9B-D9F38FEA7972}" type="pres">
      <dgm:prSet presAssocID="{F12ADDAF-83C1-47A0-8B7B-8260D31C1BCB}" presName="spacer" presStyleCnt="0"/>
      <dgm:spPr/>
    </dgm:pt>
    <dgm:pt modelId="{46D42C2B-A45E-4507-8543-F67486A7F096}" type="pres">
      <dgm:prSet presAssocID="{9D65D7E5-A075-4175-9725-7D2E261D9508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A24837-058F-4EA1-AE40-E5440A00AB6B}" type="presOf" srcId="{34571BB0-14BE-4867-9EBE-D8F94F632258}" destId="{F50CB3E8-5D15-4723-9BAC-63AC829A7185}" srcOrd="0" destOrd="0" presId="urn:microsoft.com/office/officeart/2005/8/layout/vList2"/>
    <dgm:cxn modelId="{713ED358-3A28-4E11-BD36-0BCE9AC193DC}" type="presOf" srcId="{31CF40C6-278D-4208-A9C3-344E5BCF2047}" destId="{FB27DFE8-D6A0-43FF-9DDE-4758627F5FF4}" srcOrd="0" destOrd="0" presId="urn:microsoft.com/office/officeart/2005/8/layout/vList2"/>
    <dgm:cxn modelId="{1D122FFD-B205-4F56-A963-B322E99A380E}" type="presOf" srcId="{1C487275-6FEF-4711-9F01-FE7ACB107374}" destId="{4D7EC33C-517C-4553-A592-1AAFC420BAB5}" srcOrd="0" destOrd="0" presId="urn:microsoft.com/office/officeart/2005/8/layout/vList2"/>
    <dgm:cxn modelId="{463EB636-419F-4A48-919C-0F50BCE2593F}" type="presOf" srcId="{9D65D7E5-A075-4175-9725-7D2E261D9508}" destId="{46D42C2B-A45E-4507-8543-F67486A7F096}" srcOrd="0" destOrd="0" presId="urn:microsoft.com/office/officeart/2005/8/layout/vList2"/>
    <dgm:cxn modelId="{CA405E3D-C251-4E55-B24D-DC5F01377B5D}" srcId="{34571BB0-14BE-4867-9EBE-D8F94F632258}" destId="{9D65D7E5-A075-4175-9725-7D2E261D9508}" srcOrd="2" destOrd="0" parTransId="{03214764-BBBE-4451-91EA-8EA880C85EB7}" sibTransId="{55309507-A62A-401F-9A21-D0D258C28515}"/>
    <dgm:cxn modelId="{8C2CC269-A5B2-4C11-ADAA-50DFF218A55D}" srcId="{34571BB0-14BE-4867-9EBE-D8F94F632258}" destId="{1C487275-6FEF-4711-9F01-FE7ACB107374}" srcOrd="0" destOrd="0" parTransId="{04A7680B-B001-4574-A836-494D9855008A}" sibTransId="{ADFDFF66-E3DE-47D3-A668-638F1967D378}"/>
    <dgm:cxn modelId="{7396843D-81EA-405D-8ED4-1D21D348A05B}" srcId="{34571BB0-14BE-4867-9EBE-D8F94F632258}" destId="{31CF40C6-278D-4208-A9C3-344E5BCF2047}" srcOrd="1" destOrd="0" parTransId="{D72ABFC3-3044-43A9-9BAD-6D95DBBA766A}" sibTransId="{F12ADDAF-83C1-47A0-8B7B-8260D31C1BCB}"/>
    <dgm:cxn modelId="{BD15B978-A2CD-48B8-BFEE-598B0C0858AC}" type="presParOf" srcId="{F50CB3E8-5D15-4723-9BAC-63AC829A7185}" destId="{4D7EC33C-517C-4553-A592-1AAFC420BAB5}" srcOrd="0" destOrd="0" presId="urn:microsoft.com/office/officeart/2005/8/layout/vList2"/>
    <dgm:cxn modelId="{DD59834F-B965-4603-8071-E777A0165F95}" type="presParOf" srcId="{F50CB3E8-5D15-4723-9BAC-63AC829A7185}" destId="{D5CBFD7E-A749-469E-927C-C6F8F2C6F632}" srcOrd="1" destOrd="0" presId="urn:microsoft.com/office/officeart/2005/8/layout/vList2"/>
    <dgm:cxn modelId="{11A4028F-A337-4744-9BD6-FC56117A86CB}" type="presParOf" srcId="{F50CB3E8-5D15-4723-9BAC-63AC829A7185}" destId="{FB27DFE8-D6A0-43FF-9DDE-4758627F5FF4}" srcOrd="2" destOrd="0" presId="urn:microsoft.com/office/officeart/2005/8/layout/vList2"/>
    <dgm:cxn modelId="{92B7F919-15CB-4548-948B-9645B6174470}" type="presParOf" srcId="{F50CB3E8-5D15-4723-9BAC-63AC829A7185}" destId="{BEEA52F0-4F02-4651-AB9B-D9F38FEA7972}" srcOrd="3" destOrd="0" presId="urn:microsoft.com/office/officeart/2005/8/layout/vList2"/>
    <dgm:cxn modelId="{BDF69952-5171-4266-9F8C-9E51C971FA42}" type="presParOf" srcId="{F50CB3E8-5D15-4723-9BAC-63AC829A7185}" destId="{46D42C2B-A45E-4507-8543-F67486A7F096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CAB28D-15C0-45FC-AC15-0C0712D48621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0EFF47B-73E6-41BD-B073-425931958A82}">
      <dgm:prSet phldrT="[Текст]"/>
      <dgm:spPr/>
      <dgm:t>
        <a:bodyPr/>
        <a:lstStyle/>
        <a:p>
          <a:pPr algn="just"/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увиразнення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практико-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орієнтованого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характеру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змісту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через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застосування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інтерактивних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форм і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методів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 </a:t>
          </a:r>
        </a:p>
      </dgm:t>
    </dgm:pt>
    <dgm:pt modelId="{337E3DA5-1EF1-448C-9F6F-70FF9EB22374}" type="parTrans" cxnId="{94FF33F7-0BD6-40A5-96B5-CB1EBB3F7C12}">
      <dgm:prSet/>
      <dgm:spPr/>
      <dgm:t>
        <a:bodyPr/>
        <a:lstStyle/>
        <a:p>
          <a:endParaRPr lang="ru-RU"/>
        </a:p>
      </dgm:t>
    </dgm:pt>
    <dgm:pt modelId="{010652B4-7528-48E2-991F-7ED1562B94E2}" type="sibTrans" cxnId="{94FF33F7-0BD6-40A5-96B5-CB1EBB3F7C12}">
      <dgm:prSet/>
      <dgm:spPr/>
      <dgm:t>
        <a:bodyPr/>
        <a:lstStyle/>
        <a:p>
          <a:endParaRPr lang="ru-RU"/>
        </a:p>
      </dgm:t>
    </dgm:pt>
    <dgm:pt modelId="{29BA696B-8744-4C20-8203-1ACAFF257D5C}">
      <dgm:prSet phldrT="[Текст]"/>
      <dgm:spPr/>
      <dgm:t>
        <a:bodyPr/>
        <a:lstStyle/>
        <a:p>
          <a:pPr algn="just"/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оволодіння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студентами культурою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дослідницької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роботи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 конспектом уроку з метою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створення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освітніх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продуктів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696B2CC-6647-44D4-A959-FA86AA5311FB}" type="parTrans" cxnId="{B37E4483-5ED9-471C-829E-DCE0B61D2D76}">
      <dgm:prSet/>
      <dgm:spPr/>
      <dgm:t>
        <a:bodyPr/>
        <a:lstStyle/>
        <a:p>
          <a:endParaRPr lang="ru-RU"/>
        </a:p>
      </dgm:t>
    </dgm:pt>
    <dgm:pt modelId="{DE3C1995-09E7-4769-9E3A-96E94BD1ED87}" type="sibTrans" cxnId="{B37E4483-5ED9-471C-829E-DCE0B61D2D76}">
      <dgm:prSet/>
      <dgm:spPr/>
      <dgm:t>
        <a:bodyPr/>
        <a:lstStyle/>
        <a:p>
          <a:endParaRPr lang="ru-RU"/>
        </a:p>
      </dgm:t>
    </dgm:pt>
    <dgm:pt modelId="{904F0FFD-B600-4508-A764-93B6D759E6C6}">
      <dgm:prSet phldrT="[Текст]"/>
      <dgm:spPr/>
      <dgm:t>
        <a:bodyPr/>
        <a:lstStyle/>
        <a:p>
          <a:pPr algn="just"/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актуалізація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ціннісно-мотиваційної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сфери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студентів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через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створення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освітньо-комунікативного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середовища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забезпечення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партнерської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взаємодії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між закладами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вищої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загальної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середньої</a:t>
          </a:r>
          <a:r>
            <a: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освіти;</a:t>
          </a:r>
        </a:p>
      </dgm:t>
    </dgm:pt>
    <dgm:pt modelId="{5BBBB863-30C1-4CC7-962D-4F241F3AA78E}" type="sibTrans" cxnId="{1918AA9F-4D65-43DA-964F-D40B31E0F5B9}">
      <dgm:prSet/>
      <dgm:spPr/>
      <dgm:t>
        <a:bodyPr/>
        <a:lstStyle/>
        <a:p>
          <a:endParaRPr lang="ru-RU"/>
        </a:p>
      </dgm:t>
    </dgm:pt>
    <dgm:pt modelId="{8BB222DC-05A4-4483-9C35-FCC6008461BF}" type="parTrans" cxnId="{1918AA9F-4D65-43DA-964F-D40B31E0F5B9}">
      <dgm:prSet/>
      <dgm:spPr/>
      <dgm:t>
        <a:bodyPr/>
        <a:lstStyle/>
        <a:p>
          <a:endParaRPr lang="ru-RU"/>
        </a:p>
      </dgm:t>
    </dgm:pt>
    <dgm:pt modelId="{DD2C5A91-C1B9-415B-AEEC-A67F1488533C}" type="pres">
      <dgm:prSet presAssocID="{7CCAB28D-15C0-45FC-AC15-0C0712D48621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44A6A91E-97B5-4FB5-8601-4934D1A725B8}" type="pres">
      <dgm:prSet presAssocID="{7CCAB28D-15C0-45FC-AC15-0C0712D48621}" presName="Name1" presStyleCnt="0"/>
      <dgm:spPr/>
    </dgm:pt>
    <dgm:pt modelId="{3DB2ADB2-203B-4DA1-B8A0-58D8B01501FB}" type="pres">
      <dgm:prSet presAssocID="{7CCAB28D-15C0-45FC-AC15-0C0712D48621}" presName="cycle" presStyleCnt="0"/>
      <dgm:spPr/>
    </dgm:pt>
    <dgm:pt modelId="{C0AFB18D-4C46-46EF-9D32-F240F2742C26}" type="pres">
      <dgm:prSet presAssocID="{7CCAB28D-15C0-45FC-AC15-0C0712D48621}" presName="srcNode" presStyleLbl="node1" presStyleIdx="0" presStyleCnt="3"/>
      <dgm:spPr/>
    </dgm:pt>
    <dgm:pt modelId="{4D8B082D-09EA-4089-AA5F-5BEF4788F330}" type="pres">
      <dgm:prSet presAssocID="{7CCAB28D-15C0-45FC-AC15-0C0712D48621}" presName="conn" presStyleLbl="parChTrans1D2" presStyleIdx="0" presStyleCnt="1"/>
      <dgm:spPr/>
      <dgm:t>
        <a:bodyPr/>
        <a:lstStyle/>
        <a:p>
          <a:endParaRPr lang="ru-RU"/>
        </a:p>
      </dgm:t>
    </dgm:pt>
    <dgm:pt modelId="{5198B71E-51E9-463A-8F28-0DD4DE93EE3F}" type="pres">
      <dgm:prSet presAssocID="{7CCAB28D-15C0-45FC-AC15-0C0712D48621}" presName="extraNode" presStyleLbl="node1" presStyleIdx="0" presStyleCnt="3"/>
      <dgm:spPr/>
    </dgm:pt>
    <dgm:pt modelId="{C4E1635F-3155-4F25-BB48-0FBF1870B51E}" type="pres">
      <dgm:prSet presAssocID="{7CCAB28D-15C0-45FC-AC15-0C0712D48621}" presName="dstNode" presStyleLbl="node1" presStyleIdx="0" presStyleCnt="3"/>
      <dgm:spPr/>
    </dgm:pt>
    <dgm:pt modelId="{822ECAA0-EF03-4EED-9227-D0BF2E36321E}" type="pres">
      <dgm:prSet presAssocID="{904F0FFD-B600-4508-A764-93B6D759E6C6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F73F19-321C-4DAA-AE40-24A148413282}" type="pres">
      <dgm:prSet presAssocID="{904F0FFD-B600-4508-A764-93B6D759E6C6}" presName="accent_1" presStyleCnt="0"/>
      <dgm:spPr/>
    </dgm:pt>
    <dgm:pt modelId="{F7793DF7-E1EF-456A-927C-4848387CC790}" type="pres">
      <dgm:prSet presAssocID="{904F0FFD-B600-4508-A764-93B6D759E6C6}" presName="accentRepeatNode" presStyleLbl="solidFgAcc1" presStyleIdx="0" presStyleCnt="3"/>
      <dgm:spPr/>
    </dgm:pt>
    <dgm:pt modelId="{8EB0C0E5-9B9F-4FFC-AE77-E1FA483762A3}" type="pres">
      <dgm:prSet presAssocID="{40EFF47B-73E6-41BD-B073-425931958A82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85D850-5799-4E1B-BE2D-B5AA5CE6E141}" type="pres">
      <dgm:prSet presAssocID="{40EFF47B-73E6-41BD-B073-425931958A82}" presName="accent_2" presStyleCnt="0"/>
      <dgm:spPr/>
    </dgm:pt>
    <dgm:pt modelId="{54CD1FC2-742F-49BB-AAEB-630016104E84}" type="pres">
      <dgm:prSet presAssocID="{40EFF47B-73E6-41BD-B073-425931958A82}" presName="accentRepeatNode" presStyleLbl="solidFgAcc1" presStyleIdx="1" presStyleCnt="3"/>
      <dgm:spPr/>
    </dgm:pt>
    <dgm:pt modelId="{4C1F64CF-CCA6-4EFA-ADE7-777C4DCB892C}" type="pres">
      <dgm:prSet presAssocID="{29BA696B-8744-4C20-8203-1ACAFF257D5C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908183-50A2-4DA5-96C0-CA39E520A41C}" type="pres">
      <dgm:prSet presAssocID="{29BA696B-8744-4C20-8203-1ACAFF257D5C}" presName="accent_3" presStyleCnt="0"/>
      <dgm:spPr/>
    </dgm:pt>
    <dgm:pt modelId="{FAE5EF88-2D7F-4F90-8C19-47FEE706E752}" type="pres">
      <dgm:prSet presAssocID="{29BA696B-8744-4C20-8203-1ACAFF257D5C}" presName="accentRepeatNode" presStyleLbl="solidFgAcc1" presStyleIdx="2" presStyleCnt="3"/>
      <dgm:spPr/>
    </dgm:pt>
  </dgm:ptLst>
  <dgm:cxnLst>
    <dgm:cxn modelId="{B37E4483-5ED9-471C-829E-DCE0B61D2D76}" srcId="{7CCAB28D-15C0-45FC-AC15-0C0712D48621}" destId="{29BA696B-8744-4C20-8203-1ACAFF257D5C}" srcOrd="2" destOrd="0" parTransId="{F696B2CC-6647-44D4-A959-FA86AA5311FB}" sibTransId="{DE3C1995-09E7-4769-9E3A-96E94BD1ED87}"/>
    <dgm:cxn modelId="{1918AA9F-4D65-43DA-964F-D40B31E0F5B9}" srcId="{7CCAB28D-15C0-45FC-AC15-0C0712D48621}" destId="{904F0FFD-B600-4508-A764-93B6D759E6C6}" srcOrd="0" destOrd="0" parTransId="{8BB222DC-05A4-4483-9C35-FCC6008461BF}" sibTransId="{5BBBB863-30C1-4CC7-962D-4F241F3AA78E}"/>
    <dgm:cxn modelId="{03F6DC67-89E9-4D04-8BCB-B72165473610}" type="presOf" srcId="{29BA696B-8744-4C20-8203-1ACAFF257D5C}" destId="{4C1F64CF-CCA6-4EFA-ADE7-777C4DCB892C}" srcOrd="0" destOrd="0" presId="urn:microsoft.com/office/officeart/2008/layout/VerticalCurvedList"/>
    <dgm:cxn modelId="{94FF33F7-0BD6-40A5-96B5-CB1EBB3F7C12}" srcId="{7CCAB28D-15C0-45FC-AC15-0C0712D48621}" destId="{40EFF47B-73E6-41BD-B073-425931958A82}" srcOrd="1" destOrd="0" parTransId="{337E3DA5-1EF1-448C-9F6F-70FF9EB22374}" sibTransId="{010652B4-7528-48E2-991F-7ED1562B94E2}"/>
    <dgm:cxn modelId="{F6A99C26-B73F-42FE-9608-B1D5DBCF9DDF}" type="presOf" srcId="{7CCAB28D-15C0-45FC-AC15-0C0712D48621}" destId="{DD2C5A91-C1B9-415B-AEEC-A67F1488533C}" srcOrd="0" destOrd="0" presId="urn:microsoft.com/office/officeart/2008/layout/VerticalCurvedList"/>
    <dgm:cxn modelId="{633987B0-5B42-40FB-A36C-D3A33259FCFE}" type="presOf" srcId="{40EFF47B-73E6-41BD-B073-425931958A82}" destId="{8EB0C0E5-9B9F-4FFC-AE77-E1FA483762A3}" srcOrd="0" destOrd="0" presId="urn:microsoft.com/office/officeart/2008/layout/VerticalCurvedList"/>
    <dgm:cxn modelId="{E2563663-182B-4439-A2BF-1B80279DA9A7}" type="presOf" srcId="{5BBBB863-30C1-4CC7-962D-4F241F3AA78E}" destId="{4D8B082D-09EA-4089-AA5F-5BEF4788F330}" srcOrd="0" destOrd="0" presId="urn:microsoft.com/office/officeart/2008/layout/VerticalCurvedList"/>
    <dgm:cxn modelId="{6BF6DB2E-AE44-493C-864E-3108116B371D}" type="presOf" srcId="{904F0FFD-B600-4508-A764-93B6D759E6C6}" destId="{822ECAA0-EF03-4EED-9227-D0BF2E36321E}" srcOrd="0" destOrd="0" presId="urn:microsoft.com/office/officeart/2008/layout/VerticalCurvedList"/>
    <dgm:cxn modelId="{93E7BE29-268F-4EA7-AA49-D26BE020B834}" type="presParOf" srcId="{DD2C5A91-C1B9-415B-AEEC-A67F1488533C}" destId="{44A6A91E-97B5-4FB5-8601-4934D1A725B8}" srcOrd="0" destOrd="0" presId="urn:microsoft.com/office/officeart/2008/layout/VerticalCurvedList"/>
    <dgm:cxn modelId="{DFC75E79-B44F-438C-A05F-2D85D61AFA9F}" type="presParOf" srcId="{44A6A91E-97B5-4FB5-8601-4934D1A725B8}" destId="{3DB2ADB2-203B-4DA1-B8A0-58D8B01501FB}" srcOrd="0" destOrd="0" presId="urn:microsoft.com/office/officeart/2008/layout/VerticalCurvedList"/>
    <dgm:cxn modelId="{7770BEDD-33C3-48D2-916E-C559C16C881D}" type="presParOf" srcId="{3DB2ADB2-203B-4DA1-B8A0-58D8B01501FB}" destId="{C0AFB18D-4C46-46EF-9D32-F240F2742C26}" srcOrd="0" destOrd="0" presId="urn:microsoft.com/office/officeart/2008/layout/VerticalCurvedList"/>
    <dgm:cxn modelId="{B5B57D3A-0C12-4197-9E74-4A7B888D9C65}" type="presParOf" srcId="{3DB2ADB2-203B-4DA1-B8A0-58D8B01501FB}" destId="{4D8B082D-09EA-4089-AA5F-5BEF4788F330}" srcOrd="1" destOrd="0" presId="urn:microsoft.com/office/officeart/2008/layout/VerticalCurvedList"/>
    <dgm:cxn modelId="{6A9BBBD1-1C8E-491E-A36B-8EEC57005F59}" type="presParOf" srcId="{3DB2ADB2-203B-4DA1-B8A0-58D8B01501FB}" destId="{5198B71E-51E9-463A-8F28-0DD4DE93EE3F}" srcOrd="2" destOrd="0" presId="urn:microsoft.com/office/officeart/2008/layout/VerticalCurvedList"/>
    <dgm:cxn modelId="{4587D9FA-0412-421D-93E8-8D831997C9D4}" type="presParOf" srcId="{3DB2ADB2-203B-4DA1-B8A0-58D8B01501FB}" destId="{C4E1635F-3155-4F25-BB48-0FBF1870B51E}" srcOrd="3" destOrd="0" presId="urn:microsoft.com/office/officeart/2008/layout/VerticalCurvedList"/>
    <dgm:cxn modelId="{97D53749-B80D-461D-92B4-327BD14C3008}" type="presParOf" srcId="{44A6A91E-97B5-4FB5-8601-4934D1A725B8}" destId="{822ECAA0-EF03-4EED-9227-D0BF2E36321E}" srcOrd="1" destOrd="0" presId="urn:microsoft.com/office/officeart/2008/layout/VerticalCurvedList"/>
    <dgm:cxn modelId="{4271C612-163B-469D-9C17-772FCFCF46DF}" type="presParOf" srcId="{44A6A91E-97B5-4FB5-8601-4934D1A725B8}" destId="{AEF73F19-321C-4DAA-AE40-24A148413282}" srcOrd="2" destOrd="0" presId="urn:microsoft.com/office/officeart/2008/layout/VerticalCurvedList"/>
    <dgm:cxn modelId="{A369EB44-493E-49F5-A12A-0EA67E950C31}" type="presParOf" srcId="{AEF73F19-321C-4DAA-AE40-24A148413282}" destId="{F7793DF7-E1EF-456A-927C-4848387CC790}" srcOrd="0" destOrd="0" presId="urn:microsoft.com/office/officeart/2008/layout/VerticalCurvedList"/>
    <dgm:cxn modelId="{74A1682F-5245-4181-829F-FD623CCE73BF}" type="presParOf" srcId="{44A6A91E-97B5-4FB5-8601-4934D1A725B8}" destId="{8EB0C0E5-9B9F-4FFC-AE77-E1FA483762A3}" srcOrd="3" destOrd="0" presId="urn:microsoft.com/office/officeart/2008/layout/VerticalCurvedList"/>
    <dgm:cxn modelId="{03866384-450A-4F20-9AD2-2FD6DF7925AD}" type="presParOf" srcId="{44A6A91E-97B5-4FB5-8601-4934D1A725B8}" destId="{CA85D850-5799-4E1B-BE2D-B5AA5CE6E141}" srcOrd="4" destOrd="0" presId="urn:microsoft.com/office/officeart/2008/layout/VerticalCurvedList"/>
    <dgm:cxn modelId="{9A7EE534-C677-463D-858F-3E864CC8453C}" type="presParOf" srcId="{CA85D850-5799-4E1B-BE2D-B5AA5CE6E141}" destId="{54CD1FC2-742F-49BB-AAEB-630016104E84}" srcOrd="0" destOrd="0" presId="urn:microsoft.com/office/officeart/2008/layout/VerticalCurvedList"/>
    <dgm:cxn modelId="{ACB1E4CD-0897-488D-9E5D-6073F082B28F}" type="presParOf" srcId="{44A6A91E-97B5-4FB5-8601-4934D1A725B8}" destId="{4C1F64CF-CCA6-4EFA-ADE7-777C4DCB892C}" srcOrd="5" destOrd="0" presId="urn:microsoft.com/office/officeart/2008/layout/VerticalCurvedList"/>
    <dgm:cxn modelId="{BF2F638B-F696-4008-A5C4-1994FB86DEEB}" type="presParOf" srcId="{44A6A91E-97B5-4FB5-8601-4934D1A725B8}" destId="{98908183-50A2-4DA5-96C0-CA39E520A41C}" srcOrd="6" destOrd="0" presId="urn:microsoft.com/office/officeart/2008/layout/VerticalCurvedList"/>
    <dgm:cxn modelId="{0D52DE8A-15C6-45DA-8C73-4FF8CD41B2EF}" type="presParOf" srcId="{98908183-50A2-4DA5-96C0-CA39E520A41C}" destId="{FAE5EF88-2D7F-4F90-8C19-47FEE706E75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4CFD2F-6479-492B-B4B4-4735E7FE3E39}">
      <dsp:nvSpPr>
        <dsp:cNvPr id="0" name=""/>
        <dsp:cNvSpPr/>
      </dsp:nvSpPr>
      <dsp:spPr>
        <a:xfrm>
          <a:off x="0" y="25047"/>
          <a:ext cx="2234322" cy="6086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>
              <a:solidFill>
                <a:schemeClr val="tx1"/>
              </a:solidFill>
            </a:rPr>
            <a:t>Суперечність між</a:t>
          </a:r>
        </a:p>
      </dsp:txBody>
      <dsp:txXfrm>
        <a:off x="17828" y="42875"/>
        <a:ext cx="2198666" cy="573040"/>
      </dsp:txXfrm>
    </dsp:sp>
    <dsp:sp modelId="{27C16911-395D-4080-BE2D-95FE8D9343C0}">
      <dsp:nvSpPr>
        <dsp:cNvPr id="0" name=""/>
        <dsp:cNvSpPr/>
      </dsp:nvSpPr>
      <dsp:spPr>
        <a:xfrm>
          <a:off x="223432" y="633744"/>
          <a:ext cx="237803" cy="8129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2969"/>
              </a:lnTo>
              <a:lnTo>
                <a:pt x="237803" y="81296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DA4776-4267-47E2-85C2-08B2325B7E58}">
      <dsp:nvSpPr>
        <dsp:cNvPr id="0" name=""/>
        <dsp:cNvSpPr/>
      </dsp:nvSpPr>
      <dsp:spPr>
        <a:xfrm>
          <a:off x="461236" y="888133"/>
          <a:ext cx="1787457" cy="1117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соціальним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замовленням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вимогами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стейкхолдерів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на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підготовку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вчителів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нової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української школи </a:t>
          </a:r>
          <a:endParaRPr lang="uk-UA" sz="12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3957" y="920854"/>
        <a:ext cx="1722015" cy="1051719"/>
      </dsp:txXfrm>
    </dsp:sp>
    <dsp:sp modelId="{CE065969-E865-4342-B820-F330CC2F2794}">
      <dsp:nvSpPr>
        <dsp:cNvPr id="0" name=""/>
        <dsp:cNvSpPr/>
      </dsp:nvSpPr>
      <dsp:spPr>
        <a:xfrm>
          <a:off x="223432" y="633744"/>
          <a:ext cx="237803" cy="21987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98785"/>
              </a:lnTo>
              <a:lnTo>
                <a:pt x="237803" y="21987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1F0410-0E41-491C-ABF5-81D612F09A02}">
      <dsp:nvSpPr>
        <dsp:cNvPr id="0" name=""/>
        <dsp:cNvSpPr/>
      </dsp:nvSpPr>
      <dsp:spPr>
        <a:xfrm>
          <a:off x="461236" y="2273949"/>
          <a:ext cx="1787457" cy="1117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та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недостатнім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використанням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-методичного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потенціалу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практики в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аспекті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підвищення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якості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sz="10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0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діяльності в початковій школі;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uk-UA" sz="1100" kern="1200" noProof="0" dirty="0"/>
        </a:p>
      </dsp:txBody>
      <dsp:txXfrm>
        <a:off x="493957" y="2306670"/>
        <a:ext cx="1722015" cy="1051719"/>
      </dsp:txXfrm>
    </dsp:sp>
    <dsp:sp modelId="{DE48EED1-19C2-4C74-A81F-975EE3AA44D4}">
      <dsp:nvSpPr>
        <dsp:cNvPr id="0" name=""/>
        <dsp:cNvSpPr/>
      </dsp:nvSpPr>
      <dsp:spPr>
        <a:xfrm>
          <a:off x="2807274" y="146"/>
          <a:ext cx="2234322" cy="6947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>
              <a:solidFill>
                <a:schemeClr val="tx1"/>
              </a:solidFill>
            </a:rPr>
            <a:t>Суперечність між</a:t>
          </a:r>
        </a:p>
      </dsp:txBody>
      <dsp:txXfrm>
        <a:off x="2827622" y="20494"/>
        <a:ext cx="2193626" cy="654044"/>
      </dsp:txXfrm>
    </dsp:sp>
    <dsp:sp modelId="{8D07921D-E91B-4EBC-9641-820C258684D5}">
      <dsp:nvSpPr>
        <dsp:cNvPr id="0" name=""/>
        <dsp:cNvSpPr/>
      </dsp:nvSpPr>
      <dsp:spPr>
        <a:xfrm>
          <a:off x="3030707" y="694886"/>
          <a:ext cx="223432" cy="837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7870"/>
              </a:lnTo>
              <a:lnTo>
                <a:pt x="223432" y="8378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54AA65-174E-4DAA-BEBB-C848DB1DFBE1}">
      <dsp:nvSpPr>
        <dsp:cNvPr id="0" name=""/>
        <dsp:cNvSpPr/>
      </dsp:nvSpPr>
      <dsp:spPr>
        <a:xfrm>
          <a:off x="3254139" y="974176"/>
          <a:ext cx="1787457" cy="1117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noProof="0" dirty="0"/>
            <a:t>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необхідністю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цілісної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-практичної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2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</a:t>
          </a:r>
          <a:endParaRPr lang="uk-UA" sz="1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6860" y="1006897"/>
        <a:ext cx="1722015" cy="1051719"/>
      </dsp:txXfrm>
    </dsp:sp>
    <dsp:sp modelId="{5DE93BA6-DA78-4AD2-B784-80579E4004BD}">
      <dsp:nvSpPr>
        <dsp:cNvPr id="0" name=""/>
        <dsp:cNvSpPr/>
      </dsp:nvSpPr>
      <dsp:spPr>
        <a:xfrm>
          <a:off x="3030707" y="694886"/>
          <a:ext cx="223432" cy="2234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4322"/>
              </a:lnTo>
              <a:lnTo>
                <a:pt x="223432" y="22343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81CE0D-22FF-4C87-AA6F-E6CA50330478}">
      <dsp:nvSpPr>
        <dsp:cNvPr id="0" name=""/>
        <dsp:cNvSpPr/>
      </dsp:nvSpPr>
      <dsp:spPr>
        <a:xfrm>
          <a:off x="3254139" y="2370628"/>
          <a:ext cx="1787457" cy="1117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та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відсутністю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обґрунтованої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моделі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у процесі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практики,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реалізація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якої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забезпечує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формування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готовності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sz="105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05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діяльності</a:t>
          </a:r>
          <a:endParaRPr lang="uk-UA" sz="105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86860" y="2403349"/>
        <a:ext cx="1722015" cy="1051719"/>
      </dsp:txXfrm>
    </dsp:sp>
    <dsp:sp modelId="{CF5F15A6-F00D-4911-B510-B7626D7AA2D2}">
      <dsp:nvSpPr>
        <dsp:cNvPr id="0" name=""/>
        <dsp:cNvSpPr/>
      </dsp:nvSpPr>
      <dsp:spPr>
        <a:xfrm>
          <a:off x="5600177" y="146"/>
          <a:ext cx="2234322" cy="6648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22860" rIns="3429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>
              <a:solidFill>
                <a:schemeClr val="tx1"/>
              </a:solidFill>
            </a:rPr>
            <a:t>Суперечність між</a:t>
          </a:r>
        </a:p>
      </dsp:txBody>
      <dsp:txXfrm>
        <a:off x="5619649" y="19618"/>
        <a:ext cx="2195378" cy="625878"/>
      </dsp:txXfrm>
    </dsp:sp>
    <dsp:sp modelId="{E5A50DD9-E683-48C8-A5BF-6962B3CAA0BE}">
      <dsp:nvSpPr>
        <dsp:cNvPr id="0" name=""/>
        <dsp:cNvSpPr/>
      </dsp:nvSpPr>
      <dsp:spPr>
        <a:xfrm>
          <a:off x="5823610" y="664969"/>
          <a:ext cx="223432" cy="837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37870"/>
              </a:lnTo>
              <a:lnTo>
                <a:pt x="223432" y="83787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804A-AA47-4515-95A7-EDF153C5D0E4}">
      <dsp:nvSpPr>
        <dsp:cNvPr id="0" name=""/>
        <dsp:cNvSpPr/>
      </dsp:nvSpPr>
      <dsp:spPr>
        <a:xfrm>
          <a:off x="6047042" y="944259"/>
          <a:ext cx="1787457" cy="1117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необхідністю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оновлення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освітніх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компонентів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освітньо-професійних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програм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з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урахуванням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потенціалу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практики,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зв’язків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зі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стейкхолдерами </a:t>
          </a:r>
          <a:endParaRPr lang="uk-UA" sz="11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79763" y="976980"/>
        <a:ext cx="1722015" cy="1051719"/>
      </dsp:txXfrm>
    </dsp:sp>
    <dsp:sp modelId="{C07C21E9-5946-4284-9D86-750AF071C62B}">
      <dsp:nvSpPr>
        <dsp:cNvPr id="0" name=""/>
        <dsp:cNvSpPr/>
      </dsp:nvSpPr>
      <dsp:spPr>
        <a:xfrm>
          <a:off x="5823610" y="664969"/>
          <a:ext cx="223432" cy="223432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4322"/>
              </a:lnTo>
              <a:lnTo>
                <a:pt x="223432" y="223432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788F4E-316E-47E2-B9DB-5EDABBF65546}">
      <dsp:nvSpPr>
        <dsp:cNvPr id="0" name=""/>
        <dsp:cNvSpPr/>
      </dsp:nvSpPr>
      <dsp:spPr>
        <a:xfrm>
          <a:off x="6047042" y="2340710"/>
          <a:ext cx="1787457" cy="11171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55" tIns="13970" rIns="20955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та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переважанням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усталеного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навчально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-методичного забезпечення практичної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100" kern="1200" noProof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100" kern="1200" noProof="0" dirty="0"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</a:t>
          </a:r>
          <a:endParaRPr lang="uk-UA" sz="1100" kern="1200" noProof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079763" y="2373431"/>
        <a:ext cx="1722015" cy="10517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F09FD-2457-403A-A574-D843179EDBC0}">
      <dsp:nvSpPr>
        <dsp:cNvPr id="0" name=""/>
        <dsp:cNvSpPr/>
      </dsp:nvSpPr>
      <dsp:spPr>
        <a:xfrm>
          <a:off x="0" y="59188"/>
          <a:ext cx="8789082" cy="958230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Мета </a:t>
          </a:r>
          <a:r>
            <a:rPr lang="ru-RU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дослідження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теоретично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обґрунтувати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розробити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експериментально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перевірити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модель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у процесі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практики</a:t>
          </a:r>
        </a:p>
      </dsp:txBody>
      <dsp:txXfrm>
        <a:off x="46777" y="105965"/>
        <a:ext cx="8695528" cy="864676"/>
      </dsp:txXfrm>
    </dsp:sp>
    <dsp:sp modelId="{83DB8942-A944-45C3-97BF-5C175F1A8B04}">
      <dsp:nvSpPr>
        <dsp:cNvPr id="0" name=""/>
        <dsp:cNvSpPr/>
      </dsp:nvSpPr>
      <dsp:spPr>
        <a:xfrm>
          <a:off x="0" y="1074636"/>
          <a:ext cx="8789082" cy="544763"/>
        </a:xfrm>
        <a:prstGeom prst="roundRect">
          <a:avLst/>
        </a:prstGeom>
        <a:solidFill>
          <a:schemeClr val="accent1">
            <a:shade val="80000"/>
            <a:hueOff val="47730"/>
            <a:satOff val="2567"/>
            <a:lumOff val="62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Об’єкт</a:t>
          </a: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дослідження</a:t>
          </a: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: 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процес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у закладах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вищої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освіти</a:t>
          </a:r>
        </a:p>
      </dsp:txBody>
      <dsp:txXfrm>
        <a:off x="26593" y="1101229"/>
        <a:ext cx="8735896" cy="491577"/>
      </dsp:txXfrm>
    </dsp:sp>
    <dsp:sp modelId="{CA7E2D00-CD6C-48F3-88D2-A8D5FF551661}">
      <dsp:nvSpPr>
        <dsp:cNvPr id="0" name=""/>
        <dsp:cNvSpPr/>
      </dsp:nvSpPr>
      <dsp:spPr>
        <a:xfrm>
          <a:off x="0" y="1731719"/>
          <a:ext cx="8789082" cy="958230"/>
        </a:xfrm>
        <a:prstGeom prst="roundRect">
          <a:avLst/>
        </a:prstGeom>
        <a:solidFill>
          <a:schemeClr val="accent1">
            <a:shade val="80000"/>
            <a:hueOff val="95461"/>
            <a:satOff val="5135"/>
            <a:lumOff val="1253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Предмет: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модель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підготовки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у процесі </a:t>
          </a:r>
          <a:r>
            <a:rPr lang="ru-RU" sz="18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практики</a:t>
          </a:r>
        </a:p>
      </dsp:txBody>
      <dsp:txXfrm>
        <a:off x="46777" y="1778496"/>
        <a:ext cx="8695528" cy="864676"/>
      </dsp:txXfrm>
    </dsp:sp>
    <dsp:sp modelId="{9EA39689-E36F-40BE-89E4-85995108CF77}">
      <dsp:nvSpPr>
        <dsp:cNvPr id="0" name=""/>
        <dsp:cNvSpPr/>
      </dsp:nvSpPr>
      <dsp:spPr>
        <a:xfrm>
          <a:off x="0" y="2802269"/>
          <a:ext cx="8789082" cy="539253"/>
        </a:xfrm>
        <a:prstGeom prst="roundRect">
          <a:avLst/>
        </a:prstGeom>
        <a:solidFill>
          <a:schemeClr val="accent1">
            <a:shade val="80000"/>
            <a:hueOff val="143191"/>
            <a:satOff val="7702"/>
            <a:lumOff val="1880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Методи дослідження: </a:t>
          </a:r>
          <a:r>
            <a:rPr lang="uk-UA" sz="18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теоретичні, емпіричні, статистичні</a:t>
          </a:r>
          <a:endParaRPr lang="ru-RU" sz="18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324" y="2828593"/>
        <a:ext cx="8736434" cy="4866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7EC33C-517C-4553-A592-1AAFC420BAB5}">
      <dsp:nvSpPr>
        <dsp:cNvPr id="0" name=""/>
        <dsp:cNvSpPr/>
      </dsp:nvSpPr>
      <dsp:spPr>
        <a:xfrm>
          <a:off x="0" y="50014"/>
          <a:ext cx="8587320" cy="154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/>
            <a:t> </a:t>
          </a:r>
          <a:r>
            <a:rPr lang="ru-RU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«професійна підготовка </a:t>
          </a:r>
          <a:r>
            <a:rPr lang="ru-RU" sz="17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7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школи»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визначено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як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цілісний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неперервний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інтегративний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зорієнтований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освітній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процес у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взаємозв’язку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навчально-пізнавальної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науково-дослідної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позааудиторної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складових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системи практик, що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спрямований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 формування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готовності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sz="17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7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діяльності</a:t>
          </a:r>
        </a:p>
      </dsp:txBody>
      <dsp:txXfrm>
        <a:off x="75391" y="125405"/>
        <a:ext cx="8436538" cy="1393618"/>
      </dsp:txXfrm>
    </dsp:sp>
    <dsp:sp modelId="{FB27DFE8-D6A0-43FF-9DDE-4758627F5FF4}">
      <dsp:nvSpPr>
        <dsp:cNvPr id="0" name=""/>
        <dsp:cNvSpPr/>
      </dsp:nvSpPr>
      <dsp:spPr>
        <a:xfrm>
          <a:off x="0" y="1640494"/>
          <a:ext cx="8587320" cy="154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«професійна підготовка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у процесі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практики» 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охарактеризовано як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міждисциплінарний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освітній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процес, що здійснюється в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умовах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освітньо-комунікативного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середовища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закладів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вищої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загальної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середньої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освіти і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спрямований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на формування системи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фахово-методичних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знань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умінь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навичок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ціннісних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установок, а результатом є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готовність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здійснювати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практичну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діяльність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щодо організації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виховання, розвитку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молодших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школярів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391" y="1715885"/>
        <a:ext cx="8436538" cy="1393618"/>
      </dsp:txXfrm>
    </dsp:sp>
    <dsp:sp modelId="{46D42C2B-A45E-4507-8543-F67486A7F096}">
      <dsp:nvSpPr>
        <dsp:cNvPr id="0" name=""/>
        <dsp:cNvSpPr/>
      </dsp:nvSpPr>
      <dsp:spPr>
        <a:xfrm>
          <a:off x="0" y="3230974"/>
          <a:ext cx="8587320" cy="1544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«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готовність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майбутніх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учителів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початкової школи до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професійної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діяльності у процесі </a:t>
          </a:r>
          <a:r>
            <a:rPr lang="ru-RU" sz="1600" b="1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педагогічної</a:t>
          </a:r>
          <a:r>
            <a:rPr lang="ru-RU" sz="16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практики» 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визначено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як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інтегроване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особистісне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утворення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що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охоплює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мотиваційно-ціннісні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установки,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особистісні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якості,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прагнення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до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професійного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особистісного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розвитку,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сукупність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інтегрованих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фахово-методичних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знань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умінь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навичок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необхідних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для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їх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практичного використання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час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навчання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молодших</a:t>
          </a:r>
          <a:r>
            <a:rPr lang="ru-RU" sz="16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6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школярів</a:t>
          </a:r>
          <a:endParaRPr lang="ru-RU" sz="1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5391" y="3306365"/>
        <a:ext cx="8436538" cy="139361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200482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120" y="-200"/>
            <a:ext cx="9143821" cy="5142886"/>
            <a:chOff x="2973586" y="5250656"/>
            <a:chExt cx="2856819" cy="1606800"/>
          </a:xfrm>
        </p:grpSpPr>
        <p:sp>
          <p:nvSpPr>
            <p:cNvPr id="11" name="Google Shape;11;p2"/>
            <p:cNvSpPr/>
            <p:nvPr/>
          </p:nvSpPr>
          <p:spPr>
            <a:xfrm>
              <a:off x="2973586" y="6221960"/>
              <a:ext cx="2856819" cy="635496"/>
            </a:xfrm>
            <a:custGeom>
              <a:avLst/>
              <a:gdLst/>
              <a:ahLst/>
              <a:cxnLst/>
              <a:rect l="l" t="t" r="r" b="b"/>
              <a:pathLst>
                <a:path w="2856819" h="635496" extrusionOk="0">
                  <a:moveTo>
                    <a:pt x="0" y="636040"/>
                  </a:moveTo>
                  <a:lnTo>
                    <a:pt x="2856819" y="636040"/>
                  </a:lnTo>
                  <a:lnTo>
                    <a:pt x="2856819" y="0"/>
                  </a:lnTo>
                  <a:lnTo>
                    <a:pt x="0" y="503857"/>
                  </a:lnTo>
                  <a:lnTo>
                    <a:pt x="0" y="6360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73586" y="6067738"/>
              <a:ext cx="642784" cy="385464"/>
            </a:xfrm>
            <a:custGeom>
              <a:avLst/>
              <a:gdLst/>
              <a:ahLst/>
              <a:cxnLst/>
              <a:rect l="l" t="t" r="r" b="b"/>
              <a:pathLst>
                <a:path w="642784" h="385464" extrusionOk="0">
                  <a:moveTo>
                    <a:pt x="0" y="113368"/>
                  </a:moveTo>
                  <a:lnTo>
                    <a:pt x="0" y="385724"/>
                  </a:lnTo>
                  <a:lnTo>
                    <a:pt x="642784" y="272355"/>
                  </a:lnTo>
                  <a:lnTo>
                    <a:pt x="642784" y="0"/>
                  </a:lnTo>
                  <a:lnTo>
                    <a:pt x="0" y="113368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78302" y="5250656"/>
              <a:ext cx="1781048" cy="314027"/>
            </a:xfrm>
            <a:custGeom>
              <a:avLst/>
              <a:gdLst/>
              <a:ahLst/>
              <a:cxnLst/>
              <a:rect l="l" t="t" r="r" b="b"/>
              <a:pathLst>
                <a:path w="1781048" h="314027" extrusionOk="0">
                  <a:moveTo>
                    <a:pt x="238155" y="0"/>
                  </a:moveTo>
                  <a:lnTo>
                    <a:pt x="0" y="42004"/>
                  </a:lnTo>
                  <a:lnTo>
                    <a:pt x="0" y="314359"/>
                  </a:lnTo>
                  <a:lnTo>
                    <a:pt x="1782389" y="0"/>
                  </a:lnTo>
                  <a:lnTo>
                    <a:pt x="23815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790344" y="5404894"/>
              <a:ext cx="1040060" cy="455414"/>
            </a:xfrm>
            <a:custGeom>
              <a:avLst/>
              <a:gdLst/>
              <a:ahLst/>
              <a:cxnLst/>
              <a:rect l="l" t="t" r="r" b="b"/>
              <a:pathLst>
                <a:path w="1040060" h="455414" extrusionOk="0">
                  <a:moveTo>
                    <a:pt x="1040061" y="0"/>
                  </a:moveTo>
                  <a:lnTo>
                    <a:pt x="0" y="184194"/>
                  </a:lnTo>
                  <a:lnTo>
                    <a:pt x="0" y="456550"/>
                  </a:lnTo>
                  <a:lnTo>
                    <a:pt x="1040061" y="272355"/>
                  </a:lnTo>
                  <a:lnTo>
                    <a:pt x="1040061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973586" y="6263466"/>
              <a:ext cx="1077258" cy="461367"/>
            </a:xfrm>
            <a:custGeom>
              <a:avLst/>
              <a:gdLst/>
              <a:ahLst/>
              <a:cxnLst/>
              <a:rect l="l" t="t" r="r" b="b"/>
              <a:pathLst>
                <a:path w="1077258" h="461367" extrusionOk="0">
                  <a:moveTo>
                    <a:pt x="0" y="189996"/>
                  </a:moveTo>
                  <a:lnTo>
                    <a:pt x="0" y="462351"/>
                  </a:lnTo>
                  <a:lnTo>
                    <a:pt x="1077259" y="272355"/>
                  </a:lnTo>
                  <a:lnTo>
                    <a:pt x="1077259" y="0"/>
                  </a:lnTo>
                  <a:lnTo>
                    <a:pt x="0" y="189996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531332" y="5949605"/>
              <a:ext cx="299073" cy="324445"/>
            </a:xfrm>
            <a:custGeom>
              <a:avLst/>
              <a:gdLst/>
              <a:ahLst/>
              <a:cxnLst/>
              <a:rect l="l" t="t" r="r" b="b"/>
              <a:pathLst>
                <a:path w="299073" h="324445" extrusionOk="0">
                  <a:moveTo>
                    <a:pt x="299073" y="0"/>
                  </a:moveTo>
                  <a:lnTo>
                    <a:pt x="0" y="52748"/>
                  </a:lnTo>
                  <a:lnTo>
                    <a:pt x="0" y="325103"/>
                  </a:lnTo>
                  <a:lnTo>
                    <a:pt x="299073" y="272355"/>
                  </a:lnTo>
                  <a:lnTo>
                    <a:pt x="299073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3613394" y="5425142"/>
              <a:ext cx="557972" cy="370582"/>
            </a:xfrm>
            <a:custGeom>
              <a:avLst/>
              <a:gdLst/>
              <a:ahLst/>
              <a:cxnLst/>
              <a:rect l="l" t="t" r="r" b="b"/>
              <a:pathLst>
                <a:path w="557972" h="370582" extrusionOk="0">
                  <a:moveTo>
                    <a:pt x="0" y="98410"/>
                  </a:moveTo>
                  <a:lnTo>
                    <a:pt x="0" y="370765"/>
                  </a:lnTo>
                  <a:lnTo>
                    <a:pt x="557973" y="272355"/>
                  </a:lnTo>
                  <a:lnTo>
                    <a:pt x="557973" y="0"/>
                  </a:lnTo>
                  <a:lnTo>
                    <a:pt x="0" y="9841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4705"/>
                  </a:srgbClr>
                </a:gs>
                <a:gs pos="100000">
                  <a:srgbClr val="FFFFFF">
                    <a:alpha val="11764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636975" y="5677250"/>
              <a:ext cx="193430" cy="305097"/>
            </a:xfrm>
            <a:custGeom>
              <a:avLst/>
              <a:gdLst/>
              <a:ahLst/>
              <a:cxnLst/>
              <a:rect l="l" t="t" r="r" b="b"/>
              <a:pathLst>
                <a:path w="193430" h="305097" extrusionOk="0">
                  <a:moveTo>
                    <a:pt x="193430" y="0"/>
                  </a:moveTo>
                  <a:lnTo>
                    <a:pt x="0" y="34116"/>
                  </a:lnTo>
                  <a:lnTo>
                    <a:pt x="0" y="306471"/>
                  </a:lnTo>
                  <a:lnTo>
                    <a:pt x="193430" y="272355"/>
                  </a:lnTo>
                  <a:lnTo>
                    <a:pt x="19343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" name="Google Shape;19;p2"/>
          <p:cNvSpPr txBox="1">
            <a:spLocks noGrp="1"/>
          </p:cNvSpPr>
          <p:nvPr>
            <p:ph type="ctrTitle"/>
          </p:nvPr>
        </p:nvSpPr>
        <p:spPr>
          <a:xfrm>
            <a:off x="457200" y="799275"/>
            <a:ext cx="5486400" cy="31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1pPr>
            <a:lvl2pPr lvl="1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2pPr>
            <a:lvl3pPr lvl="2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3pPr>
            <a:lvl4pPr lvl="3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4pPr>
            <a:lvl5pPr lvl="4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5pPr>
            <a:lvl6pPr lvl="5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6pPr>
            <a:lvl7pPr lvl="6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7pPr>
            <a:lvl8pPr lvl="7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8pPr>
            <a:lvl9pPr lvl="8">
              <a:spcBef>
                <a:spcPts val="0"/>
              </a:spcBef>
              <a:spcAft>
                <a:spcPts val="0"/>
              </a:spcAft>
              <a:buSzPts val="5800"/>
              <a:buNone/>
              <a:defRPr sz="5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oogle Shape;72;p7"/>
          <p:cNvGrpSpPr/>
          <p:nvPr/>
        </p:nvGrpSpPr>
        <p:grpSpPr>
          <a:xfrm>
            <a:off x="-120" y="-106"/>
            <a:ext cx="9143821" cy="5143317"/>
            <a:chOff x="2973586" y="2777133"/>
            <a:chExt cx="2856819" cy="1606935"/>
          </a:xfrm>
        </p:grpSpPr>
        <p:sp>
          <p:nvSpPr>
            <p:cNvPr id="73" name="Google Shape;73;p7"/>
            <p:cNvSpPr/>
            <p:nvPr/>
          </p:nvSpPr>
          <p:spPr>
            <a:xfrm>
              <a:off x="2973586" y="2944901"/>
              <a:ext cx="2856819" cy="1439167"/>
            </a:xfrm>
            <a:custGeom>
              <a:avLst/>
              <a:gdLst/>
              <a:ahLst/>
              <a:cxnLst/>
              <a:rect l="l" t="t" r="r" b="b"/>
              <a:pathLst>
                <a:path w="2856819" h="1439167" extrusionOk="0">
                  <a:moveTo>
                    <a:pt x="0" y="1439576"/>
                  </a:moveTo>
                  <a:lnTo>
                    <a:pt x="2856819" y="1439576"/>
                  </a:lnTo>
                  <a:lnTo>
                    <a:pt x="2856819" y="0"/>
                  </a:lnTo>
                  <a:lnTo>
                    <a:pt x="0" y="503855"/>
                  </a:lnTo>
                  <a:lnTo>
                    <a:pt x="0" y="14395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7"/>
            <p:cNvSpPr/>
            <p:nvPr/>
          </p:nvSpPr>
          <p:spPr>
            <a:xfrm>
              <a:off x="3669936" y="2777133"/>
              <a:ext cx="1203732" cy="211335"/>
            </a:xfrm>
            <a:custGeom>
              <a:avLst/>
              <a:gdLst/>
              <a:ahLst/>
              <a:cxnLst/>
              <a:rect l="l" t="t" r="r" b="b"/>
              <a:pathLst>
                <a:path w="1203732" h="211335" extrusionOk="0">
                  <a:moveTo>
                    <a:pt x="251070" y="0"/>
                  </a:moveTo>
                  <a:lnTo>
                    <a:pt x="0" y="44281"/>
                  </a:lnTo>
                  <a:lnTo>
                    <a:pt x="0" y="212457"/>
                  </a:lnTo>
                  <a:lnTo>
                    <a:pt x="1204612" y="0"/>
                  </a:lnTo>
                  <a:lnTo>
                    <a:pt x="251070" y="0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7"/>
            <p:cNvSpPr/>
            <p:nvPr/>
          </p:nvSpPr>
          <p:spPr>
            <a:xfrm>
              <a:off x="2973586" y="2900141"/>
              <a:ext cx="249971" cy="211335"/>
            </a:xfrm>
            <a:custGeom>
              <a:avLst/>
              <a:gdLst/>
              <a:ahLst/>
              <a:cxnLst/>
              <a:rect l="l" t="t" r="r" b="b"/>
              <a:pathLst>
                <a:path w="249971" h="211335" extrusionOk="0">
                  <a:moveTo>
                    <a:pt x="0" y="44087"/>
                  </a:moveTo>
                  <a:lnTo>
                    <a:pt x="0" y="212263"/>
                  </a:lnTo>
                  <a:lnTo>
                    <a:pt x="249972" y="168176"/>
                  </a:lnTo>
                  <a:lnTo>
                    <a:pt x="249972" y="0"/>
                  </a:lnTo>
                  <a:lnTo>
                    <a:pt x="0" y="44087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7"/>
            <p:cNvSpPr/>
            <p:nvPr/>
          </p:nvSpPr>
          <p:spPr>
            <a:xfrm>
              <a:off x="2973586" y="3176135"/>
              <a:ext cx="592194" cy="272355"/>
            </a:xfrm>
            <a:custGeom>
              <a:avLst/>
              <a:gdLst/>
              <a:ahLst/>
              <a:cxnLst/>
              <a:rect l="l" t="t" r="r" b="b"/>
              <a:pathLst>
                <a:path w="592194" h="272355" extrusionOk="0">
                  <a:moveTo>
                    <a:pt x="0" y="104445"/>
                  </a:moveTo>
                  <a:lnTo>
                    <a:pt x="0" y="272620"/>
                  </a:lnTo>
                  <a:lnTo>
                    <a:pt x="592195" y="168176"/>
                  </a:lnTo>
                  <a:lnTo>
                    <a:pt x="592195" y="0"/>
                  </a:lnTo>
                  <a:lnTo>
                    <a:pt x="0" y="104445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1960"/>
                  </a:srgbClr>
                </a:gs>
                <a:gs pos="100000">
                  <a:srgbClr val="00001A">
                    <a:alpha val="7843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7"/>
            <p:cNvSpPr/>
            <p:nvPr/>
          </p:nvSpPr>
          <p:spPr>
            <a:xfrm>
              <a:off x="5446520" y="2777133"/>
              <a:ext cx="383885" cy="235148"/>
            </a:xfrm>
            <a:custGeom>
              <a:avLst/>
              <a:gdLst/>
              <a:ahLst/>
              <a:cxnLst/>
              <a:rect l="l" t="t" r="r" b="b"/>
              <a:pathLst>
                <a:path w="383885" h="235148" extrusionOk="0">
                  <a:moveTo>
                    <a:pt x="383885" y="0"/>
                  </a:moveTo>
                  <a:lnTo>
                    <a:pt x="381571" y="0"/>
                  </a:lnTo>
                  <a:lnTo>
                    <a:pt x="0" y="67297"/>
                  </a:lnTo>
                  <a:lnTo>
                    <a:pt x="0" y="235473"/>
                  </a:lnTo>
                  <a:lnTo>
                    <a:pt x="383885" y="167768"/>
                  </a:lnTo>
                  <a:lnTo>
                    <a:pt x="383885" y="0"/>
                  </a:lnTo>
                  <a:close/>
                </a:path>
              </a:pathLst>
            </a:custGeom>
            <a:gradFill>
              <a:gsLst>
                <a:gs pos="0">
                  <a:srgbClr val="00001A">
                    <a:alpha val="7843"/>
                  </a:srgbClr>
                </a:gs>
                <a:gs pos="100000">
                  <a:srgbClr val="00001A">
                    <a:alpha val="1960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7"/>
            <p:cNvSpPr/>
            <p:nvPr/>
          </p:nvSpPr>
          <p:spPr>
            <a:xfrm>
              <a:off x="2973586" y="2964659"/>
              <a:ext cx="837702" cy="315515"/>
            </a:xfrm>
            <a:custGeom>
              <a:avLst/>
              <a:gdLst/>
              <a:ahLst/>
              <a:cxnLst/>
              <a:rect l="l" t="t" r="r" b="b"/>
              <a:pathLst>
                <a:path w="837702" h="315515" extrusionOk="0">
                  <a:moveTo>
                    <a:pt x="0" y="147745"/>
                  </a:moveTo>
                  <a:lnTo>
                    <a:pt x="0" y="315920"/>
                  </a:lnTo>
                  <a:lnTo>
                    <a:pt x="837703" y="168176"/>
                  </a:lnTo>
                  <a:lnTo>
                    <a:pt x="837703" y="0"/>
                  </a:lnTo>
                  <a:lnTo>
                    <a:pt x="0" y="147745"/>
                  </a:lnTo>
                  <a:close/>
                </a:path>
              </a:pathLst>
            </a:custGeom>
            <a:gradFill>
              <a:gsLst>
                <a:gs pos="0">
                  <a:srgbClr val="FFFFFF">
                    <a:alpha val="11764"/>
                  </a:srgbClr>
                </a:gs>
                <a:gs pos="100000">
                  <a:srgbClr val="FFFFFF">
                    <a:alpha val="4705"/>
                  </a:srgbClr>
                </a:gs>
              </a:gsLst>
              <a:lin ang="599887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7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7"/>
          <p:cNvSpPr txBox="1">
            <a:spLocks noGrp="1"/>
          </p:cNvSpPr>
          <p:nvPr>
            <p:ph type="body" idx="1"/>
          </p:nvPr>
        </p:nvSpPr>
        <p:spPr>
          <a:xfrm>
            <a:off x="3200375" y="1909300"/>
            <a:ext cx="2493600" cy="301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2"/>
          </p:nvPr>
        </p:nvSpPr>
        <p:spPr>
          <a:xfrm>
            <a:off x="6193205" y="1909300"/>
            <a:ext cx="2493600" cy="301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▰"/>
              <a:defRPr sz="18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▰"/>
              <a:defRPr sz="1800"/>
            </a:lvl9pPr>
          </a:lstStyle>
          <a:p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oogle Shape;62;p5"/>
          <p:cNvGrpSpPr/>
          <p:nvPr/>
        </p:nvGrpSpPr>
        <p:grpSpPr>
          <a:xfrm>
            <a:off x="6946842" y="4472723"/>
            <a:ext cx="2202830" cy="670795"/>
            <a:chOff x="5575242" y="4472723"/>
            <a:chExt cx="2202830" cy="670795"/>
          </a:xfrm>
        </p:grpSpPr>
        <p:sp>
          <p:nvSpPr>
            <p:cNvPr id="63" name="Google Shape;63;p5"/>
            <p:cNvSpPr/>
            <p:nvPr/>
          </p:nvSpPr>
          <p:spPr>
            <a:xfrm rot="10800000">
              <a:off x="5575242" y="4948334"/>
              <a:ext cx="394200" cy="131400"/>
            </a:xfrm>
            <a:prstGeom prst="triangle">
              <a:avLst>
                <a:gd name="adj" fmla="val 32425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64" name="Google Shape;64;p5"/>
            <p:cNvGrpSpPr/>
            <p:nvPr/>
          </p:nvGrpSpPr>
          <p:grpSpPr>
            <a:xfrm flipH="1">
              <a:off x="5734850" y="4472723"/>
              <a:ext cx="2040837" cy="670795"/>
              <a:chOff x="1297954" y="330075"/>
              <a:chExt cx="5169293" cy="1699506"/>
            </a:xfrm>
          </p:grpSpPr>
          <p:sp>
            <p:nvSpPr>
              <p:cNvPr id="65" name="Google Shape;65;p5"/>
              <p:cNvSpPr/>
              <p:nvPr/>
            </p:nvSpPr>
            <p:spPr>
              <a:xfrm>
                <a:off x="1297954" y="330081"/>
                <a:ext cx="34767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5"/>
              <p:cNvSpPr/>
              <p:nvPr/>
            </p:nvSpPr>
            <p:spPr>
              <a:xfrm>
                <a:off x="4767747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67" name="Google Shape;67;p5"/>
            <p:cNvGrpSpPr/>
            <p:nvPr/>
          </p:nvGrpSpPr>
          <p:grpSpPr>
            <a:xfrm flipH="1">
              <a:off x="5578209" y="4646738"/>
              <a:ext cx="2199863" cy="304563"/>
              <a:chOff x="-5827153" y="330075"/>
              <a:chExt cx="12276019" cy="1699569"/>
            </a:xfrm>
          </p:grpSpPr>
          <p:sp>
            <p:nvSpPr>
              <p:cNvPr id="68" name="Google Shape;68;p5"/>
              <p:cNvSpPr/>
              <p:nvPr/>
            </p:nvSpPr>
            <p:spPr>
              <a:xfrm>
                <a:off x="-5827153" y="330144"/>
                <a:ext cx="10612200" cy="16995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5"/>
              <p:cNvSpPr/>
              <p:nvPr/>
            </p:nvSpPr>
            <p:spPr>
              <a:xfrm>
                <a:off x="4749366" y="330075"/>
                <a:ext cx="1699500" cy="1699500"/>
              </a:xfrm>
              <a:prstGeom prst="rtTriangl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70" name="Google Shape;70;p5"/>
          <p:cNvGrpSpPr/>
          <p:nvPr/>
        </p:nvGrpSpPr>
        <p:grpSpPr>
          <a:xfrm>
            <a:off x="-4" y="40"/>
            <a:ext cx="7072430" cy="1327315"/>
            <a:chOff x="-4" y="40"/>
            <a:chExt cx="7072430" cy="1327315"/>
          </a:xfrm>
        </p:grpSpPr>
        <p:sp>
          <p:nvSpPr>
            <p:cNvPr id="71" name="Google Shape;71;p5"/>
            <p:cNvSpPr/>
            <p:nvPr/>
          </p:nvSpPr>
          <p:spPr>
            <a:xfrm>
              <a:off x="6292649" y="126425"/>
              <a:ext cx="779700" cy="259800"/>
            </a:xfrm>
            <a:prstGeom prst="triangle">
              <a:avLst>
                <a:gd name="adj" fmla="val 32425"/>
              </a:avLst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Arvo"/>
                <a:ea typeface="Arvo"/>
                <a:cs typeface="Arvo"/>
                <a:sym typeface="Arvo"/>
              </a:endParaRPr>
            </a:p>
          </p:txBody>
        </p:sp>
        <p:grpSp>
          <p:nvGrpSpPr>
            <p:cNvPr id="72" name="Google Shape;72;p5"/>
            <p:cNvGrpSpPr/>
            <p:nvPr/>
          </p:nvGrpSpPr>
          <p:grpSpPr>
            <a:xfrm rot="10800000" flipH="1">
              <a:off x="3" y="40"/>
              <a:ext cx="6756168" cy="1327315"/>
              <a:chOff x="-2168138" y="330075"/>
              <a:chExt cx="8650663" cy="1699506"/>
            </a:xfrm>
          </p:grpSpPr>
          <p:sp>
            <p:nvSpPr>
              <p:cNvPr id="73" name="Google Shape;73;p5"/>
              <p:cNvSpPr/>
              <p:nvPr/>
            </p:nvSpPr>
            <p:spPr>
              <a:xfrm>
                <a:off x="-2168138" y="330081"/>
                <a:ext cx="6958200" cy="16995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4" name="Google Shape;74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grpSp>
          <p:nvGrpSpPr>
            <p:cNvPr id="75" name="Google Shape;75;p5"/>
            <p:cNvGrpSpPr/>
            <p:nvPr/>
          </p:nvGrpSpPr>
          <p:grpSpPr>
            <a:xfrm rot="10800000" flipH="1">
              <a:off x="-4" y="381007"/>
              <a:ext cx="7072430" cy="771744"/>
              <a:chOff x="-9092084" y="330075"/>
              <a:chExt cx="15574609" cy="1699501"/>
            </a:xfrm>
          </p:grpSpPr>
          <p:sp>
            <p:nvSpPr>
              <p:cNvPr id="76" name="Google Shape;76;p5"/>
              <p:cNvSpPr/>
              <p:nvPr/>
            </p:nvSpPr>
            <p:spPr>
              <a:xfrm>
                <a:off x="-9092084" y="330076"/>
                <a:ext cx="13882200" cy="16995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sp>
            <p:nvSpPr>
              <p:cNvPr id="77" name="Google Shape;77;p5"/>
              <p:cNvSpPr/>
              <p:nvPr/>
            </p:nvSpPr>
            <p:spPr>
              <a:xfrm>
                <a:off x="4783025" y="330075"/>
                <a:ext cx="1699500" cy="1699500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</p:grpSp>
      <p:sp>
        <p:nvSpPr>
          <p:cNvPr id="78" name="Google Shape;78;p5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"/>
          <p:cNvSpPr txBox="1">
            <a:spLocks noGrp="1"/>
          </p:cNvSpPr>
          <p:nvPr>
            <p:ph type="body" idx="1"/>
          </p:nvPr>
        </p:nvSpPr>
        <p:spPr>
          <a:xfrm>
            <a:off x="814275" y="1327350"/>
            <a:ext cx="6132600" cy="314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▰"/>
              <a:defRPr/>
            </a:lvl1pPr>
            <a:lvl2pPr marL="914400" lvl="1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2pPr>
            <a:lvl3pPr marL="1371600" lvl="2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3pPr>
            <a:lvl4pPr marL="1828800" lvl="3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4pPr>
            <a:lvl5pPr marL="2286000" lvl="4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5pPr>
            <a:lvl6pPr marL="2743200" lvl="5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6pPr>
            <a:lvl7pPr marL="3200400" lvl="6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7pPr>
            <a:lvl8pPr marL="3657600" lvl="7" indent="-381000">
              <a:spcBef>
                <a:spcPts val="1000"/>
              </a:spcBef>
              <a:spcAft>
                <a:spcPts val="0"/>
              </a:spcAft>
              <a:buSzPts val="2400"/>
              <a:buChar char="▻"/>
              <a:defRPr/>
            </a:lvl8pPr>
            <a:lvl9pPr marL="4114800" lvl="8" indent="-381000">
              <a:spcBef>
                <a:spcPts val="1000"/>
              </a:spcBef>
              <a:spcAft>
                <a:spcPts val="1000"/>
              </a:spcAft>
              <a:buSzPts val="2400"/>
              <a:buChar char="▻"/>
              <a:defRPr/>
            </a:lvl9pPr>
          </a:lstStyle>
          <a:p>
            <a:endParaRPr/>
          </a:p>
        </p:txBody>
      </p:sp>
      <p:sp>
        <p:nvSpPr>
          <p:cNvPr id="80" name="Google Shape;80;p5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142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63C22-B9AF-4ECE-8FBE-326AD3556DC0}" type="datetimeFigureOut">
              <a:rPr lang="ru-RU" smtClean="0"/>
              <a:t>06.07.2021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7117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gradFill>
          <a:gsLst>
            <a:gs pos="0">
              <a:schemeClr val="accent2"/>
            </a:gs>
            <a:gs pos="100000">
              <a:schemeClr val="accent1"/>
            </a:gs>
          </a:gsLst>
          <a:lin ang="0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-100"/>
            <a:ext cx="5486400" cy="1814400"/>
          </a:xfrm>
          <a:prstGeom prst="rect">
            <a:avLst/>
          </a:prstGeom>
          <a:noFill/>
          <a:ln>
            <a:noFill/>
          </a:ln>
          <a:effectLst>
            <a:outerShdw blurRad="28575" dist="9525" dir="5400000" algn="bl" rotWithShape="0">
              <a:srgbClr val="00001A">
                <a:alpha val="15000"/>
              </a:srgbClr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 Slab"/>
              <a:buNone/>
              <a:defRPr sz="3200" b="1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200400" y="1909300"/>
            <a:ext cx="5486400" cy="27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1pPr>
            <a:lvl2pPr marL="914400" lvl="1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2pPr>
            <a:lvl3pPr marL="1371600" lvl="2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3pPr>
            <a:lvl4pPr marL="1828800" lvl="3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4pPr>
            <a:lvl5pPr marL="2286000" lvl="4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5pPr>
            <a:lvl6pPr marL="2743200" lvl="5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6pPr>
            <a:lvl7pPr marL="3200400" lvl="6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7pPr>
            <a:lvl8pPr marL="3657600" lvl="7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8pPr>
            <a:lvl9pPr marL="4114800" lvl="8" indent="-381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hivo"/>
              <a:buChar char="▰"/>
              <a:defRPr sz="2400">
                <a:solidFill>
                  <a:schemeClr val="dk1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259225" y="4674100"/>
            <a:ext cx="481500" cy="24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1pPr>
            <a:lvl2pPr lvl="1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2pPr>
            <a:lvl3pPr lvl="2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3pPr>
            <a:lvl4pPr lvl="3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4pPr>
            <a:lvl5pPr lvl="4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5pPr>
            <a:lvl6pPr lvl="5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6pPr>
            <a:lvl7pPr lvl="6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7pPr>
            <a:lvl8pPr lvl="7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8pPr>
            <a:lvl9pPr lvl="8">
              <a:buNone/>
              <a:defRPr sz="1200">
                <a:solidFill>
                  <a:schemeClr val="accent5"/>
                </a:solidFill>
                <a:latin typeface="Chivo"/>
                <a:ea typeface="Chivo"/>
                <a:cs typeface="Chivo"/>
                <a:sym typeface="Chivo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3" r:id="rId2"/>
    <p:sldLayoutId id="2147483660" r:id="rId3"/>
    <p:sldLayoutId id="2147483669" r:id="rId4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>
            <a:spLocks noGrp="1"/>
          </p:cNvSpPr>
          <p:nvPr>
            <p:ph type="ctrTitle"/>
          </p:nvPr>
        </p:nvSpPr>
        <p:spPr>
          <a:xfrm>
            <a:off x="520996" y="1309638"/>
            <a:ext cx="7942520" cy="3182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x-none" sz="2800" dirty="0">
                <a:solidFill>
                  <a:schemeClr val="tx1"/>
                </a:solidFill>
              </a:rPr>
              <a:t>Д</a:t>
            </a:r>
            <a:r>
              <a:rPr lang="uk-UA" sz="2800" dirty="0" err="1">
                <a:solidFill>
                  <a:schemeClr val="tx1"/>
                </a:solidFill>
              </a:rPr>
              <a:t>іхнич</a:t>
            </a:r>
            <a:r>
              <a:rPr lang="uk-UA" sz="2800" dirty="0">
                <a:solidFill>
                  <a:schemeClr val="tx1"/>
                </a:solidFill>
              </a:rPr>
              <a:t> Катерина Віталіївна </a:t>
            </a:r>
            <a:r>
              <a:rPr lang="uk-UA" sz="2800" dirty="0"/>
              <a:t/>
            </a:r>
            <a:br>
              <a:rPr lang="uk-UA" sz="2800" dirty="0"/>
            </a:br>
            <a:r>
              <a:rPr lang="uk-UA" sz="2800" dirty="0"/>
              <a:t/>
            </a:r>
            <a:br>
              <a:rPr lang="uk-UA" sz="2800" dirty="0"/>
            </a:br>
            <a:r>
              <a:rPr lang="uk-UA" sz="2800" dirty="0">
                <a:solidFill>
                  <a:schemeClr val="tx1"/>
                </a:solidFill>
              </a:rPr>
              <a:t>Професійна підготовка </a:t>
            </a:r>
            <a:br>
              <a:rPr lang="uk-UA" sz="2800" dirty="0">
                <a:solidFill>
                  <a:schemeClr val="tx1"/>
                </a:solidFill>
              </a:rPr>
            </a:br>
            <a:r>
              <a:rPr lang="uk-UA" sz="2800" dirty="0">
                <a:solidFill>
                  <a:schemeClr val="tx1"/>
                </a:solidFill>
              </a:rPr>
              <a:t>майбутніх учителів початкової школи </a:t>
            </a:r>
            <a:br>
              <a:rPr lang="uk-UA" sz="2800" dirty="0">
                <a:solidFill>
                  <a:schemeClr val="tx1"/>
                </a:solidFill>
              </a:rPr>
            </a:br>
            <a:r>
              <a:rPr lang="uk-UA" sz="2800" dirty="0">
                <a:solidFill>
                  <a:schemeClr val="tx1"/>
                </a:solidFill>
              </a:rPr>
              <a:t>у процесі педагогічної практики 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BA9B00C0-8AD8-484D-81F8-24D47882FC4A}"/>
              </a:ext>
            </a:extLst>
          </p:cNvPr>
          <p:cNvSpPr/>
          <p:nvPr/>
        </p:nvSpPr>
        <p:spPr>
          <a:xfrm>
            <a:off x="2285999" y="0"/>
            <a:ext cx="51720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МІНІСТЕРСТВО ОСВІТИ І НАУКИ УКРАЇНИ</a:t>
            </a:r>
          </a:p>
          <a:p>
            <a:pPr lvl="0" algn="ctr"/>
            <a:r>
              <a:rPr lang="ru-RU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СУМСЬКИЙ ДЕРЖАВНИЙ ПЕДАГОГІЧНИЙ УНІВЕРСИТЕТ</a:t>
            </a:r>
          </a:p>
          <a:p>
            <a:pPr lvl="0" algn="ctr"/>
            <a:r>
              <a:rPr lang="ru-RU" dirty="0" err="1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імені</a:t>
            </a:r>
            <a:r>
              <a:rPr lang="ru-RU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 А. С. МАКАРЕНКА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D45954A0-C624-4300-B9B9-1AD9EB58B882}"/>
              </a:ext>
            </a:extLst>
          </p:cNvPr>
          <p:cNvSpPr/>
          <p:nvPr/>
        </p:nvSpPr>
        <p:spPr>
          <a:xfrm>
            <a:off x="5922335" y="3753074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dirty="0" err="1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Науковий</a:t>
            </a:r>
            <a:r>
              <a:rPr lang="ru-RU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керівник</a:t>
            </a:r>
            <a:r>
              <a:rPr lang="ru-RU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: </a:t>
            </a:r>
          </a:p>
          <a:p>
            <a:pPr lvl="0"/>
            <a:r>
              <a:rPr lang="ru-RU" b="1" dirty="0" err="1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Семеног</a:t>
            </a:r>
            <a:r>
              <a:rPr lang="ru-RU" b="1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Олена</a:t>
            </a:r>
            <a:r>
              <a:rPr lang="ru-RU" b="1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Миколаївна</a:t>
            </a:r>
            <a:r>
              <a:rPr lang="ru-RU" b="1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,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доктор </a:t>
            </a:r>
            <a:r>
              <a:rPr lang="ru-RU" dirty="0" err="1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педагогічних</a:t>
            </a:r>
            <a:r>
              <a:rPr lang="ru-RU" dirty="0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 наук, </a:t>
            </a:r>
            <a:r>
              <a:rPr lang="ru-RU" dirty="0" err="1"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професор</a:t>
            </a:r>
            <a:endParaRPr lang="ru-RU" dirty="0">
              <a:latin typeface="Times New Roman" panose="02020603050405020304" pitchFamily="18" charset="0"/>
              <a:ea typeface="Roboto Condensed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B5242C0-72CA-45C8-BC33-16F08EFAED46}"/>
              </a:ext>
            </a:extLst>
          </p:cNvPr>
          <p:cNvSpPr/>
          <p:nvPr/>
        </p:nvSpPr>
        <p:spPr>
          <a:xfrm>
            <a:off x="3902149" y="4693380"/>
            <a:ext cx="5284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Roboto Condensed" charset="0"/>
                <a:cs typeface="Times New Roman" panose="02020603050405020304" pitchFamily="18" charset="0"/>
              </a:rPr>
              <a:t>Галузь знань Освіта/Педагогіка, 011 Освітні, педагогічні науки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6"/>
          <p:cNvSpPr txBox="1">
            <a:spLocks noGrp="1"/>
          </p:cNvSpPr>
          <p:nvPr>
            <p:ph type="title"/>
          </p:nvPr>
        </p:nvSpPr>
        <p:spPr>
          <a:xfrm>
            <a:off x="814275" y="392575"/>
            <a:ext cx="5492400" cy="76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Актуальність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доцільність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підтверджується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потребою в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розв'язанні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таких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суперечностей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8" name="Google Shape;238;p16"/>
          <p:cNvSpPr txBox="1">
            <a:spLocks noGrp="1"/>
          </p:cNvSpPr>
          <p:nvPr>
            <p:ph type="sldNum" idx="12"/>
          </p:nvPr>
        </p:nvSpPr>
        <p:spPr>
          <a:xfrm>
            <a:off x="7618000" y="4636500"/>
            <a:ext cx="1487400" cy="31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grpSp>
        <p:nvGrpSpPr>
          <p:cNvPr id="239" name="Google Shape;239;p16"/>
          <p:cNvGrpSpPr/>
          <p:nvPr/>
        </p:nvGrpSpPr>
        <p:grpSpPr>
          <a:xfrm>
            <a:off x="282216" y="590918"/>
            <a:ext cx="369505" cy="369505"/>
            <a:chOff x="2594050" y="1631825"/>
            <a:chExt cx="439625" cy="439625"/>
          </a:xfrm>
        </p:grpSpPr>
        <p:sp>
          <p:nvSpPr>
            <p:cNvPr id="240" name="Google Shape;240;p16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6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6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16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12175" cap="rnd" cmpd="sng">
              <a:solidFill>
                <a:srgbClr val="FF98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61993460"/>
              </p:ext>
            </p:extLst>
          </p:nvPr>
        </p:nvGraphicFramePr>
        <p:xfrm>
          <a:off x="361107" y="1360666"/>
          <a:ext cx="7848872" cy="3487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183454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A3DADF-A635-4142-B3E7-9B7DC3EDD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975" y="-257182"/>
            <a:ext cx="5486400" cy="18144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Науковий апарат: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C16A850-6665-4188-ADF8-758101C62BF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graphicFrame>
        <p:nvGraphicFramePr>
          <p:cNvPr id="6" name="Схема 5">
            <a:extLst>
              <a:ext uri="{FF2B5EF4-FFF2-40B4-BE49-F238E27FC236}">
                <a16:creationId xmlns="" xmlns:a16="http://schemas.microsoft.com/office/drawing/2014/main" id="{FDD136CC-C1FD-4D9B-A488-5EB83287CA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0457719"/>
              </p:ext>
            </p:extLst>
          </p:nvPr>
        </p:nvGraphicFramePr>
        <p:xfrm>
          <a:off x="259225" y="1481571"/>
          <a:ext cx="8789082" cy="3345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56229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FFF656E-C798-4459-8EF5-C2C4DD7D6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Завдання 1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8303DD57-8873-49E2-B687-DA0FA4ACD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2385" y="2297121"/>
            <a:ext cx="8119230" cy="3016500"/>
          </a:xfrm>
        </p:spPr>
        <p:txBody>
          <a:bodyPr/>
          <a:lstStyle/>
          <a:p>
            <a:pPr marL="114300" indent="457200" algn="just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теоретичний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у процесі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та 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уточнити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сутність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базових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понять</a:t>
            </a:r>
          </a:p>
          <a:p>
            <a:pPr marL="11430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аналіз, синтез, систематизація, узагальнення нормативно-правових документів у сфері освіти, освітньо-професійних програм, наукових джерел, дисертаційних робіт, методичних матеріалів щодо організації </a:t>
            </a:r>
            <a:r>
              <a:rPr lang="uk-U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педагогічної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практики студентів </a:t>
            </a:r>
            <a:endParaRPr lang="ru-RU" sz="1600" dirty="0">
              <a:solidFill>
                <a:schemeClr val="tx1"/>
              </a:solidFill>
            </a:endParaRPr>
          </a:p>
          <a:p>
            <a:pPr marL="11430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702D38D-C273-4C6F-BD75-3E7B98E4CA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649192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334E3EA-198D-4465-9C86-905E9C1D04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1508744"/>
            <a:ext cx="8910084" cy="3016500"/>
          </a:xfrm>
        </p:spPr>
        <p:txBody>
          <a:bodyPr/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 якості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 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України «Про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вищу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(2014), «Закон України «Про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повну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загальну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середню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освіту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(2020) та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удосконалення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засадах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європейських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стандартів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В.Андрущенко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Н.Авшенюк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Н.Лазоренко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Сбруєва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);</a:t>
            </a: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освітньо-комунікативного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закладах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вищої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освіти,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партнерство і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наставництво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Дідух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Федірчик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Бахмат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                                                О.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Ярошинська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algn="just"/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проєктування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нових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організації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Дичківська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Б. Павлюк та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упровадження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 цінностей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академічної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доброчесності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інфомедійної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грамотності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Бешок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 Савченко,  О.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Семеног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D9A5DD7D-3484-4556-A5FF-9B6139D647F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57BDFB6-E116-47F8-92AD-C3EF8F0CD915}"/>
              </a:ext>
            </a:extLst>
          </p:cNvPr>
          <p:cNvSpPr/>
          <p:nvPr/>
        </p:nvSpPr>
        <p:spPr>
          <a:xfrm>
            <a:off x="259225" y="224300"/>
            <a:ext cx="526137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b="1" dirty="0">
                <a:solidFill>
                  <a:srgbClr val="00001A"/>
                </a:solidFill>
                <a:latin typeface="Times New Roman" panose="02020603050405020304" pitchFamily="18" charset="0"/>
                <a:ea typeface="Roboto Slab"/>
                <a:cs typeface="Times New Roman" panose="02020603050405020304" pitchFamily="18" charset="0"/>
                <a:sym typeface="Roboto Slab"/>
              </a:rPr>
              <a:t>Аналіз стану розробленості</a:t>
            </a:r>
          </a:p>
          <a:p>
            <a:r>
              <a:rPr lang="uk-UA" sz="3200" b="1" dirty="0">
                <a:solidFill>
                  <a:srgbClr val="00001A"/>
                </a:solidFill>
                <a:latin typeface="Times New Roman" panose="02020603050405020304" pitchFamily="18" charset="0"/>
                <a:ea typeface="Roboto Slab"/>
                <a:cs typeface="Times New Roman" panose="02020603050405020304" pitchFamily="18" charset="0"/>
                <a:sym typeface="Roboto Slab"/>
              </a:rPr>
              <a:t> проблеми дослідження: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862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2953622-C208-446C-B347-E521B0F3C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8B79C3C-02B9-4A35-AAAF-384D9CFAA7B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="" xmlns:a16="http://schemas.microsoft.com/office/drawing/2014/main" id="{DBA34687-17F0-4256-941D-4B52BF2AB2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7424003"/>
              </p:ext>
            </p:extLst>
          </p:nvPr>
        </p:nvGraphicFramePr>
        <p:xfrm>
          <a:off x="259225" y="0"/>
          <a:ext cx="8587320" cy="4825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33941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FCC077-4978-4D22-B91E-92EF63ACB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Завдання 2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57DB49B-D0E6-4374-997F-1823AAD52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0725" y="1909300"/>
            <a:ext cx="8144050" cy="3016500"/>
          </a:xfrm>
        </p:spPr>
        <p:txBody>
          <a:bodyPr/>
          <a:lstStyle/>
          <a:p>
            <a:pPr marL="114300" indent="457200" algn="just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З’ясувати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специфіку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організації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як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системоутворювального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компонента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практичної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передумови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формування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до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uk-UA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аналіз, узагальнення наукових джерел, </a:t>
            </a:r>
            <a:r>
              <a:rPr lang="uk-UA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освітньо-професійних програм, методичних 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матеріалів щодо організації </a:t>
            </a:r>
            <a:r>
              <a:rPr lang="uk-UA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педагогічної</a:t>
            </a: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практики студентів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8EB663CB-81A6-4907-A437-342612E2397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95853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22691F3-6B93-4621-8B39-8B31A472D6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1375" y="3410950"/>
            <a:ext cx="8321249" cy="3016500"/>
          </a:xfrm>
        </p:spPr>
        <p:txBody>
          <a:bodyPr/>
          <a:lstStyle/>
          <a:p>
            <a:pPr marL="114300" indent="0" algn="just">
              <a:buNone/>
            </a:pP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</a:t>
            </a:r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системоутворювальний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відбувається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упродовж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років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поглибити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інтегрувати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удосконалити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фахово-методичні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знанням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уміння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здатності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щодо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виховання, розвитку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молодших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школярів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сприяє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формуванню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ціннісних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орієнтирів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стилю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EE76BFB-EEB1-4553-8ECA-9D5C23A4E9E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9885A59-75DC-4A48-8173-8779FA2D31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827" y="95607"/>
            <a:ext cx="6985397" cy="3086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98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A882E9B-271D-4B78-A04E-785EEBFD3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3авдання 3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096697D-C161-4555-8F9E-D10825139D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710" y="1902700"/>
            <a:ext cx="7906580" cy="3016500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Уточнити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компоненти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до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 у процесі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сформованості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endParaRPr lang="uk-UA" sz="2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Методи дослідження:</a:t>
            </a:r>
          </a:p>
          <a:p>
            <a:pPr marL="45720" indent="0" algn="ctr">
              <a:lnSpc>
                <a:spcPct val="110000"/>
              </a:lnSpc>
              <a:buNone/>
            </a:pPr>
            <a:r>
              <a:rPr lang="uk-UA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структуро-логічний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зіставний аналіз,  класифікація, анкетування, тестування, спостереження, </a:t>
            </a:r>
            <a:r>
              <a:rPr lang="uk-UA" sz="1600" spc="-3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вивчення практичного досвіду </a:t>
            </a:r>
            <a:endParaRPr lang="ru-RU" sz="1600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3A02133-1604-4218-B841-235D99C90BD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39039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F2ED928-9A41-4278-B9AE-3E4A32745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487" y="-117058"/>
            <a:ext cx="5156791" cy="1814400"/>
          </a:xfrm>
        </p:spPr>
        <p:txBody>
          <a:bodyPr/>
          <a:lstStyle/>
          <a:p>
            <a:pPr algn="ctr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сформованості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</a:t>
            </a:r>
            <a:b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94BEB9D8-DBA9-4795-91A6-C29AB6F2E3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graphicFrame>
        <p:nvGraphicFramePr>
          <p:cNvPr id="7" name="Объект 3">
            <a:extLst>
              <a:ext uri="{FF2B5EF4-FFF2-40B4-BE49-F238E27FC236}">
                <a16:creationId xmlns="" xmlns:a16="http://schemas.microsoft.com/office/drawing/2014/main" id="{C7F5524F-B6C2-4296-A6CA-4C0DFEBDEC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7080432"/>
              </p:ext>
            </p:extLst>
          </p:nvPr>
        </p:nvGraphicFramePr>
        <p:xfrm>
          <a:off x="397449" y="2142346"/>
          <a:ext cx="8349102" cy="2349137"/>
        </p:xfrm>
        <a:graphic>
          <a:graphicData uri="http://schemas.openxmlformats.org/drawingml/2006/table">
            <a:tbl>
              <a:tblPr firstRow="1" bandRow="1"/>
              <a:tblGrid>
                <a:gridCol w="1994877">
                  <a:extLst>
                    <a:ext uri="{9D8B030D-6E8A-4147-A177-3AD203B41FA5}">
                      <a16:colId xmlns="" xmlns:a16="http://schemas.microsoft.com/office/drawing/2014/main" val="523592471"/>
                    </a:ext>
                  </a:extLst>
                </a:gridCol>
                <a:gridCol w="1733107">
                  <a:extLst>
                    <a:ext uri="{9D8B030D-6E8A-4147-A177-3AD203B41FA5}">
                      <a16:colId xmlns="" xmlns:a16="http://schemas.microsoft.com/office/drawing/2014/main" val="2885368053"/>
                    </a:ext>
                  </a:extLst>
                </a:gridCol>
                <a:gridCol w="2679404">
                  <a:extLst>
                    <a:ext uri="{9D8B030D-6E8A-4147-A177-3AD203B41FA5}">
                      <a16:colId xmlns="" xmlns:a16="http://schemas.microsoft.com/office/drawing/2014/main" val="207353111"/>
                    </a:ext>
                  </a:extLst>
                </a:gridCol>
                <a:gridCol w="1941714">
                  <a:extLst>
                    <a:ext uri="{9D8B030D-6E8A-4147-A177-3AD203B41FA5}">
                      <a16:colId xmlns="" xmlns:a16="http://schemas.microsoft.com/office/drawing/2014/main" val="2163926888"/>
                    </a:ext>
                  </a:extLst>
                </a:gridCol>
              </a:tblGrid>
              <a:tr h="337457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Компонент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A9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A9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A97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bg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2BA9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81326127"/>
                  </a:ext>
                </a:extLst>
              </a:tr>
              <a:tr h="636592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sz="130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Мотиваційно-аксіологічний</a:t>
                      </a:r>
                      <a:endParaRPr lang="ru-RU" sz="13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sz="130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Мотиваційно-цільовий</a:t>
                      </a:r>
                      <a:endParaRPr lang="ru-RU" sz="13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Мотивація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вибору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професії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цінінісні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установки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 (творчий)</a:t>
                      </a:r>
                    </a:p>
                    <a:p>
                      <a:pPr algn="ctr"/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 (реконструктивний)</a:t>
                      </a:r>
                    </a:p>
                    <a:p>
                      <a:pPr algn="ctr"/>
                      <a:endParaRPr lang="uk-UA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</a:p>
                    <a:p>
                      <a:pPr algn="ctr"/>
                      <a:r>
                        <a:rPr lang="uk-UA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(репродуктивний)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34584827"/>
                  </a:ext>
                </a:extLst>
              </a:tr>
              <a:tr h="59055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sz="130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Когнітивно-праксеологічний</a:t>
                      </a:r>
                      <a:endParaRPr lang="ru-RU" sz="1300" i="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sz="130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Когнітивно</a:t>
                      </a:r>
                      <a:r>
                        <a:rPr lang="uk-UA" sz="130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-пізнавальний </a:t>
                      </a:r>
                      <a:endParaRPr lang="ru-RU" sz="1300" i="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Фахово-методичні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знання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сформованість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професійних</a:t>
                      </a:r>
                      <a:r>
                        <a:rPr lang="ru-RU" sz="13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умінь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78018864"/>
                  </a:ext>
                </a:extLst>
              </a:tr>
              <a:tr h="420813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sz="13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Професійно</a:t>
                      </a:r>
                      <a:r>
                        <a:rPr lang="uk-UA" sz="13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-поведінковий</a:t>
                      </a:r>
                      <a:endParaRPr lang="ru-RU" sz="1300" i="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sz="13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Професійно</a:t>
                      </a:r>
                      <a:r>
                        <a:rPr lang="uk-UA" sz="13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особистісний</a:t>
                      </a:r>
                      <a:endParaRPr lang="ru-RU" sz="1300" i="0" dirty="0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tx1"/>
                          </a:solidFill>
                          <a:latin typeface="Corbel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uk-UA" sz="13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Готовність до саморозвитку</a:t>
                      </a:r>
                      <a:endParaRPr lang="ru-RU" sz="13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76380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413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EF16DDB-C852-4A1B-9AEE-8048EEFFB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Завдання 4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53517E6-7F29-42CF-BA4A-B2D28809A6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080602"/>
            <a:ext cx="8059478" cy="3016500"/>
          </a:xfrm>
        </p:spPr>
        <p:txBody>
          <a:bodyPr/>
          <a:lstStyle/>
          <a:p>
            <a:pPr marL="114300" indent="0" algn="just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 теоретично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обгрунтувати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модель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у процесі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 та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розробити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навчально-методичне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Методи дослідження: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моделювання,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структурно-логічний аналіз, педагогічний експеримент</a:t>
            </a:r>
            <a:endParaRPr lang="uk-UA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BEA9EB2-2D97-40A4-8AAC-9CAC9AD14E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36978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19DF6C2-B249-40F9-BF8F-6ADDD1F6E7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3074" y="2115880"/>
            <a:ext cx="2693592" cy="1426866"/>
          </a:xfrm>
        </p:spPr>
        <p:txBody>
          <a:bodyPr/>
          <a:lstStyle/>
          <a:p>
            <a:pPr algn="ctr"/>
            <a:r>
              <a:rPr lang="uk-UA" sz="2600" b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професійної підготовки майбутніх учителів початкової школи у процесі педагогічної практики</a:t>
            </a:r>
            <a:endParaRPr lang="ru-RU" sz="26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EA32D536-CE3B-4887-AA42-B8147D42B68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1EFBCE5-8D2F-42C0-8220-64D4FC7AA4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847" y="0"/>
            <a:ext cx="5192227" cy="52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209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998922" y="3538260"/>
            <a:ext cx="57016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Методологічно-цільовий блок моделі </a:t>
            </a:r>
          </a:p>
          <a:p>
            <a:pPr algn="ctr"/>
            <a:r>
              <a:rPr lang="uk-UA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 підготовки майбутніх учителів початкової школи у процесі педагогічної практики</a:t>
            </a:r>
            <a:endParaRPr lang="ru-RU" sz="15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skr.sh/i/220621/VDup4DPj.png?download=1&amp;name=%D0%A1%D0%BA%D1%80%D0%B8%D0%BD%D1%88%D0%BE%D1%82%2022-06-2021%2004:44:29.png">
            <a:extLst>
              <a:ext uri="{FF2B5EF4-FFF2-40B4-BE49-F238E27FC236}">
                <a16:creationId xmlns="" xmlns:a16="http://schemas.microsoft.com/office/drawing/2014/main" id="{9A64AC6A-6DDB-4AFD-87D8-92DE1A039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7" y="390204"/>
            <a:ext cx="8353425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2773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7777" y="4097742"/>
            <a:ext cx="7404653" cy="846161"/>
          </a:xfrm>
        </p:spPr>
        <p:txBody>
          <a:bodyPr>
            <a:normAutofit fontScale="92500" lnSpcReduction="10000"/>
          </a:bodyPr>
          <a:lstStyle/>
          <a:p>
            <a:pPr marL="34290" indent="0" algn="ctr">
              <a:buNone/>
            </a:pPr>
            <a:endParaRPr lang="uk-UA" sz="135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" indent="0" algn="ctr">
              <a:buNone/>
            </a:pPr>
            <a:r>
              <a:rPr lang="uk-UA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Змістово</a:t>
            </a:r>
            <a:r>
              <a:rPr lang="uk-UA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-технологічний блок моделі професійної підготовки майбутніх учителів початкової школи у процесі педагогічної практики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EC803B9-516E-4B08-B10D-8F037B8727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99597"/>
            <a:ext cx="6019800" cy="4060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128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947777" y="4097742"/>
            <a:ext cx="7404653" cy="84616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5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Діагностувально</a:t>
            </a:r>
            <a:r>
              <a:rPr lang="uk-UA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-результативний блок моделі професійної підготовки</a:t>
            </a:r>
          </a:p>
          <a:p>
            <a:pPr marL="3429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5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майбутніх учителів початкової школи у процесі педагогічної практики</a:t>
            </a:r>
            <a:endParaRPr lang="ru-RU" sz="15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087F934-0FBE-48BB-A260-648854FAD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/>
              <a:t>о</a:t>
            </a: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6741F7C-7154-4752-AE0D-7A11B7DC0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77" y="267206"/>
            <a:ext cx="7404652" cy="353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9406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227E87C-13C0-49EA-9FD2-39B327B2C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7145" y="21265"/>
            <a:ext cx="5486400" cy="1814400"/>
          </a:xfrm>
        </p:spPr>
        <p:txBody>
          <a:bodyPr/>
          <a:lstStyle/>
          <a:p>
            <a:pPr algn="ctr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="" xmlns:a16="http://schemas.microsoft.com/office/drawing/2014/main" id="{326711D1-D62D-4994-9D5A-C8EF907738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8258076"/>
              </p:ext>
            </p:extLst>
          </p:nvPr>
        </p:nvGraphicFramePr>
        <p:xfrm>
          <a:off x="616688" y="1679945"/>
          <a:ext cx="8070112" cy="3631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7BB3279-27D2-4C56-B22A-77A82864C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343740-F5AB-42CF-8177-FC71B8C13C6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8717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DB84216-3FEC-4CB0-B248-012557282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Навчально-методичне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забезпечення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у процесі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7798C78C-7257-488B-A8A8-40376454EDF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BD8CDBCE-6755-4CD4-BCED-627DDAD89D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068834"/>
            <a:ext cx="1998920" cy="31897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0002DA0-49D1-42C0-9D5D-B6DE17B6026D}"/>
              </a:ext>
            </a:extLst>
          </p:cNvPr>
          <p:cNvSpPr txBox="1"/>
          <p:nvPr/>
        </p:nvSpPr>
        <p:spPr>
          <a:xfrm>
            <a:off x="358466" y="4258601"/>
            <a:ext cx="1998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uk-UA" sz="12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Методичні рекомендації «Організація освітнього процесу у початковій школі»</a:t>
            </a:r>
            <a:endParaRPr lang="ru-RU" sz="1200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B76E61B4-5594-4B22-AB7E-C538B4473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6594" y="1190846"/>
            <a:ext cx="2966532" cy="196968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6810F56-8336-4C7A-B5BE-AF6D3BFBD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0517" y="3021344"/>
            <a:ext cx="2832609" cy="20682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DE543CBF-5A8B-4C64-BDD5-2321BE49E2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334" y="359070"/>
            <a:ext cx="3064932" cy="221268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D9DC2AB8-DE66-4227-BD71-020F7BBB71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2334" y="2860909"/>
            <a:ext cx="2708002" cy="18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9589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DD17058-9DCA-4A01-8D2F-F3BD2501A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77E551FA-6793-4D2D-9E97-3001ED74D3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4540D1B-DAA0-428F-9C85-4B00DAA3A8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936" y="325388"/>
            <a:ext cx="2360183" cy="370101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6FC54257-4B75-4878-968A-E875D6E0ADEB}"/>
              </a:ext>
            </a:extLst>
          </p:cNvPr>
          <p:cNvSpPr/>
          <p:nvPr/>
        </p:nvSpPr>
        <p:spPr>
          <a:xfrm>
            <a:off x="457199" y="4174280"/>
            <a:ext cx="19776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 рекомендації «Інноваційні форми і методи навчання у Новій українській школі»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827ACB11-FFB0-4F05-B38E-0E06F7C5B2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7383" y="247739"/>
            <a:ext cx="3126217" cy="21678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BF3FA9F3-3D21-400D-AA67-92D7A65A97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2575" y="2571750"/>
            <a:ext cx="3507055" cy="219447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728DF0AF-39DC-4D60-949E-78D110D8DA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2369" y="406475"/>
            <a:ext cx="3291631" cy="216788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3EDF333-F836-4CB5-8735-02383C44AF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9630" y="2980938"/>
            <a:ext cx="2588283" cy="153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676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B2DA4AE-8AD6-4A50-8764-7BC8F67A1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2190D59D-0DF5-4FF2-81E4-258E6BF249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790413A-56F1-4ABC-98D3-F0AAF9363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25" y="461594"/>
            <a:ext cx="2600933" cy="37797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CF88628-1A0F-4741-9B54-E65F2FACA26B}"/>
              </a:ext>
            </a:extLst>
          </p:cNvPr>
          <p:cNvSpPr txBox="1"/>
          <p:nvPr/>
        </p:nvSpPr>
        <p:spPr>
          <a:xfrm>
            <a:off x="457200" y="4465753"/>
            <a:ext cx="2322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 посібник «Урок у початковій школі: творча майстерня вчителя»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222ED66-001D-49B5-BAF5-4D8A855732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8133" y="165838"/>
            <a:ext cx="3684002" cy="211015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797A87E0-DA34-4C50-98B2-0F0AE0DFB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4805" y="2713612"/>
            <a:ext cx="2903408" cy="196048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B186FC4E-4B10-485B-831A-77E05496C4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578" y="452013"/>
            <a:ext cx="2700146" cy="190841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768CE45D-8912-4256-B16E-A46E3051C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1744" y="3014446"/>
            <a:ext cx="3004980" cy="1659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950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B94EE7C8-DB36-4053-AAF7-E51F2BDD8D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C1D6426-5A3F-413E-B78E-C1866146A7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25" y="151428"/>
            <a:ext cx="4291956" cy="24203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9F1CB000-91DE-4461-866F-09AFF3B20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45" y="2275367"/>
            <a:ext cx="2312758" cy="16000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E1E29B4B-038D-47BB-BEC3-6D0BE7302C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8763" y="1962488"/>
            <a:ext cx="2145978" cy="144087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256A4867-23FF-4A43-922F-E8C05843CC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9843" y="3503562"/>
            <a:ext cx="2145978" cy="136761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930E2338-C153-4111-BEE2-D959FCF61A14}"/>
              </a:ext>
            </a:extLst>
          </p:cNvPr>
          <p:cNvSpPr/>
          <p:nvPr/>
        </p:nvSpPr>
        <p:spPr>
          <a:xfrm>
            <a:off x="-36334" y="4037965"/>
            <a:ext cx="27750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ClrTx/>
            </a:pPr>
            <a:r>
              <a:rPr lang="uk-UA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Матеріали творчого проєкту «Дотримання академічної доброчесності у початковій школі»</a:t>
            </a:r>
            <a:endParaRPr lang="ru-RU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F2D5DDB-ED93-4031-B501-0439BC35F4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729" y="94619"/>
            <a:ext cx="3956477" cy="221913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2F43A489-49F4-404B-9459-D70C2139A9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3858" y="2437943"/>
            <a:ext cx="2720917" cy="1600022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E307C12B-B05A-49E0-97CB-3D333467B65E}"/>
              </a:ext>
            </a:extLst>
          </p:cNvPr>
          <p:cNvSpPr/>
          <p:nvPr/>
        </p:nvSpPr>
        <p:spPr>
          <a:xfrm>
            <a:off x="4884741" y="427343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Tx/>
            </a:pPr>
            <a:r>
              <a:rPr lang="uk-UA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Освітній блог «Педагогічна практика </a:t>
            </a:r>
          </a:p>
          <a:p>
            <a:pPr lvl="0" algn="ctr">
              <a:buClrTx/>
            </a:pPr>
            <a:r>
              <a:rPr lang="uk-UA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 Новій українській школі»</a:t>
            </a:r>
            <a:endParaRPr lang="ru-RU" b="1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9471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F21086-C303-441E-B540-05EC6C3AE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788" y="-100"/>
            <a:ext cx="4986811" cy="1814400"/>
          </a:xfrm>
        </p:spPr>
        <p:txBody>
          <a:bodyPr/>
          <a:lstStyle/>
          <a:p>
            <a:r>
              <a:rPr lang="uk-UA" dirty="0">
                <a:solidFill>
                  <a:schemeClr val="tx1"/>
                </a:solidFill>
              </a:rPr>
              <a:t>Завдання 5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62AA7E5-F6B0-4615-AF47-AC60A5D45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6688" y="1909300"/>
            <a:ext cx="7899991" cy="3016500"/>
          </a:xfrm>
        </p:spPr>
        <p:txBody>
          <a:bodyPr/>
          <a:lstStyle/>
          <a:p>
            <a:pPr marL="114300" indent="457200" algn="just">
              <a:buNone/>
            </a:pP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Експериментально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перевірити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ефективність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підготовки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14300" indent="45720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процесі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</a:t>
            </a:r>
          </a:p>
          <a:p>
            <a:pPr marL="11430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2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Методи дослідження: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uk-UA" sz="16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педагогічний експеримент, </a:t>
            </a:r>
            <a:r>
              <a:rPr lang="uk-UA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методи математичної статистики: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критерій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Ст</a:t>
            </a:r>
            <a:r>
              <a:rPr lang="en-US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’</a:t>
            </a:r>
            <a:r>
              <a:rPr lang="x-none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ю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дента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 для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оцінки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середніх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 з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використанням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статистичних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 функцій MS Excel;</a:t>
            </a:r>
            <a:r>
              <a:rPr lang="uk-UA" sz="1600" spc="-3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графічний аналіз </a:t>
            </a:r>
            <a:r>
              <a:rPr lang="ru-RU" sz="1600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uk-UA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indent="0" algn="ct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uk-UA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CACAD35-5541-4BF8-8191-B9465C3CF26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680645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22339F4-C4BD-4180-A5F5-24710D449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25" y="-73412"/>
            <a:ext cx="5202875" cy="1590000"/>
          </a:xfrm>
        </p:spPr>
        <p:txBody>
          <a:bodyPr/>
          <a:lstStyle/>
          <a:p>
            <a:pPr algn="ctr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методик для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до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604AA94-383A-43B8-B16F-6948BF6663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  <p:graphicFrame>
        <p:nvGraphicFramePr>
          <p:cNvPr id="9" name="Объект 3">
            <a:extLst>
              <a:ext uri="{FF2B5EF4-FFF2-40B4-BE49-F238E27FC236}">
                <a16:creationId xmlns="" xmlns:a16="http://schemas.microsoft.com/office/drawing/2014/main" id="{F502AF8B-A17A-4655-9EFD-EB562E421A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5620919"/>
              </p:ext>
            </p:extLst>
          </p:nvPr>
        </p:nvGraphicFramePr>
        <p:xfrm>
          <a:off x="499975" y="1515562"/>
          <a:ext cx="8211678" cy="315956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98946">
                  <a:extLst>
                    <a:ext uri="{9D8B030D-6E8A-4147-A177-3AD203B41FA5}">
                      <a16:colId xmlns="" xmlns:a16="http://schemas.microsoft.com/office/drawing/2014/main" val="523592471"/>
                    </a:ext>
                  </a:extLst>
                </a:gridCol>
                <a:gridCol w="2807240">
                  <a:extLst>
                    <a:ext uri="{9D8B030D-6E8A-4147-A177-3AD203B41FA5}">
                      <a16:colId xmlns="" xmlns:a16="http://schemas.microsoft.com/office/drawing/2014/main" val="2885368053"/>
                    </a:ext>
                  </a:extLst>
                </a:gridCol>
                <a:gridCol w="3905492">
                  <a:extLst>
                    <a:ext uri="{9D8B030D-6E8A-4147-A177-3AD203B41FA5}">
                      <a16:colId xmlns="" xmlns:a16="http://schemas.microsoft.com/office/drawing/2014/main" val="3772860899"/>
                    </a:ext>
                  </a:extLst>
                </a:gridCol>
              </a:tblGrid>
              <a:tr h="14711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</a:t>
                      </a:r>
                      <a:r>
                        <a:rPr lang="uk-UA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іагностики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81326127"/>
                  </a:ext>
                </a:extLst>
              </a:tr>
              <a:tr h="421300">
                <a:tc rowSpan="2">
                  <a:txBody>
                    <a:bodyPr/>
                    <a:lstStyle/>
                    <a:p>
                      <a:pPr algn="ctr"/>
                      <a:r>
                        <a:rPr lang="uk-UA" sz="1400" i="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Мотиваційно-цільовий</a:t>
                      </a:r>
                      <a:endParaRPr lang="ru-RU" sz="11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мотивація до </a:t>
                      </a:r>
                      <a:r>
                        <a:rPr lang="uk-UA" sz="14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вибору професії</a:t>
                      </a:r>
                      <a:endParaRPr lang="uk-UA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методика «Вивчення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мотивації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навчання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у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виші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(Т. 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Ільїна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34584827"/>
                  </a:ext>
                </a:extLst>
              </a:tr>
              <a:tr h="602784">
                <a:tc vMerge="1">
                  <a:txBody>
                    <a:bodyPr/>
                    <a:lstStyle/>
                    <a:p>
                      <a:endParaRPr lang="ru-RU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ціннісні установки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методика «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Діагностика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реальної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структури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ціннісних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орієнтацій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особистості С.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Бубнова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79265561"/>
                  </a:ext>
                </a:extLst>
              </a:tr>
              <a:tr h="343522">
                <a:tc rowSpan="2">
                  <a:txBody>
                    <a:bodyPr/>
                    <a:lstStyle/>
                    <a:p>
                      <a:pPr algn="ctr"/>
                      <a:r>
                        <a:rPr lang="uk-UA" sz="1400" i="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Когнітивно-праксеологічний</a:t>
                      </a:r>
                      <a:endParaRPr lang="ru-RU" sz="1100" i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фахово-методичні</a:t>
                      </a: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kern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знання</a:t>
                      </a:r>
                      <a:endParaRPr lang="uk-UA" sz="14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авторське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тестування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визначення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фахово-методичних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знань</a:t>
                      </a:r>
                      <a:endParaRPr lang="uk-UA" sz="14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78018864"/>
                  </a:ext>
                </a:extLst>
              </a:tr>
              <a:tr h="3332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сформованість професійних умінь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індивідуальні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завдання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перевірку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сформованості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фахово-методичних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умінь</a:t>
                      </a:r>
                      <a:endParaRPr lang="uk-UA" sz="1400" noProof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6490535"/>
                  </a:ext>
                </a:extLst>
              </a:tr>
              <a:tr h="788940"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Професійно</a:t>
                      </a:r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-поведінковий</a:t>
                      </a:r>
                      <a:endParaRPr lang="ru-RU" sz="1400" i="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готовність до саморозвитку</a:t>
                      </a:r>
                      <a:endParaRPr lang="ru-RU" sz="1400" dirty="0"/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Діагностика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реалізації потреб у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саморозвитку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(Н. </a:t>
                      </a:r>
                      <a:r>
                        <a:rPr lang="ru-RU" sz="1400" noProof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Фетіскін</a:t>
                      </a:r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В. Козлов, </a:t>
                      </a:r>
                    </a:p>
                    <a:p>
                      <a:pPr algn="ctr"/>
                      <a:r>
                        <a:rPr lang="ru-RU" sz="1400" noProof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Мануйлов)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76380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6515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0"/>
            <a:ext cx="5486400" cy="84007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/>
              <a:t/>
            </a:r>
            <a:br>
              <a:rPr lang="uk-UA" b="1" dirty="0"/>
            </a:br>
            <a:r>
              <a:rPr lang="uk-UA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педагогічного експерименту </a:t>
            </a:r>
            <a:br>
              <a:rPr lang="uk-UA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(2019–2020 рр.)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9609" y="840072"/>
            <a:ext cx="8335926" cy="36575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uk-UA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Сумський державний педагогічний університет імені А. С. Макаренка (довідка від 23.02.2021 р. № 685);</a:t>
            </a:r>
          </a:p>
          <a:p>
            <a:pPr>
              <a:lnSpc>
                <a:spcPct val="100000"/>
              </a:lnSpc>
            </a:pPr>
            <a:r>
              <a:rPr lang="uk-UA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Державний заклад «Південноукраїнський національний педагогічний університет імені </a:t>
            </a:r>
            <a:r>
              <a:rPr lang="uk-UA" sz="21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К.Д.Ушинського</a:t>
            </a:r>
            <a:r>
              <a:rPr lang="uk-UA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(довідка від 19.01.2021 р. № 113/30/1);</a:t>
            </a:r>
          </a:p>
          <a:p>
            <a:pPr>
              <a:lnSpc>
                <a:spcPct val="100000"/>
              </a:lnSpc>
            </a:pPr>
            <a:r>
              <a:rPr lang="uk-UA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Державний вищий навчальний заклад «Прикарпатський національний університет імені Василя Стефаника» (довідка від 25.02.2021 р. № 01-23/96);</a:t>
            </a:r>
          </a:p>
          <a:p>
            <a:pPr>
              <a:lnSpc>
                <a:spcPct val="100000"/>
              </a:lnSpc>
            </a:pPr>
            <a:r>
              <a:rPr lang="uk-UA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Уманський державний педагогічний університет імені Павла Тичини (довідка від 22.03.2021 р. № 379/01);</a:t>
            </a:r>
          </a:p>
          <a:p>
            <a:pPr>
              <a:lnSpc>
                <a:spcPct val="100000"/>
              </a:lnSpc>
            </a:pPr>
            <a:r>
              <a:rPr lang="uk-UA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Херсонський державний університет (довідка від 05.03.2021 р. № 01-33/380);</a:t>
            </a:r>
          </a:p>
          <a:p>
            <a:pPr>
              <a:lnSpc>
                <a:spcPct val="100000"/>
              </a:lnSpc>
            </a:pPr>
            <a:r>
              <a:rPr lang="uk-UA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Чернівецький національний університет імені Юрія Федьковича (довідка від 25.02.2021 р. № 17/17-536),).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928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C70458D-5DFB-4670-848A-1CBD7127B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25" y="-396276"/>
            <a:ext cx="8289352" cy="1814400"/>
          </a:xfrm>
        </p:spPr>
        <p:txBody>
          <a:bodyPr/>
          <a:lstStyle/>
          <a:p>
            <a:pPr algn="ctr"/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до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 за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показниками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454A353A-4EBF-4DCD-816C-DD3550A4A7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8D0341D-446D-4BBC-A84C-7A69635F64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22" y="939575"/>
            <a:ext cx="2398915" cy="167212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1BE614DB-5AF8-470D-A550-878703AADADD}"/>
              </a:ext>
            </a:extLst>
          </p:cNvPr>
          <p:cNvSpPr/>
          <p:nvPr/>
        </p:nvSpPr>
        <p:spPr>
          <a:xfrm>
            <a:off x="118469" y="2607542"/>
            <a:ext cx="26566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Динаміка рівнів за показником П1  мотиваційно-цільового критерію</a:t>
            </a:r>
            <a:endParaRPr lang="ru-RU" sz="1200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A33AFA6C-5BCA-445C-8C97-0506AA68A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0773" y="899624"/>
            <a:ext cx="2391647" cy="1672126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4E2B7997-D57C-4EA9-A314-00D779ECD602}"/>
              </a:ext>
            </a:extLst>
          </p:cNvPr>
          <p:cNvSpPr/>
          <p:nvPr/>
        </p:nvSpPr>
        <p:spPr>
          <a:xfrm>
            <a:off x="2426909" y="2615168"/>
            <a:ext cx="34393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  <a:buNone/>
            </a:pPr>
            <a:r>
              <a:rPr lang="uk-UA" sz="12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Динаміка рівнів за показником П2 </a:t>
            </a:r>
          </a:p>
          <a:p>
            <a:pPr algn="ctr">
              <a:buClrTx/>
              <a:buFontTx/>
              <a:buNone/>
            </a:pPr>
            <a:r>
              <a:rPr lang="uk-UA" sz="12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мотиваційно-цільового критерію</a:t>
            </a:r>
            <a:endParaRPr lang="ru-RU" sz="1200" kern="1200" dirty="0">
              <a:solidFill>
                <a:prstClr val="black"/>
              </a:solidFill>
              <a:latin typeface="Corbel"/>
              <a:ea typeface="+mn-ea"/>
              <a:cs typeface="+mn-cs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3486C6B0-8959-40FD-AABF-4848052041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1190" y="854461"/>
            <a:ext cx="2573589" cy="1788426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2947B9D-9177-4731-8D1B-EEBF0E9245EB}"/>
              </a:ext>
            </a:extLst>
          </p:cNvPr>
          <p:cNvSpPr/>
          <p:nvPr/>
        </p:nvSpPr>
        <p:spPr>
          <a:xfrm>
            <a:off x="5619610" y="2595312"/>
            <a:ext cx="34393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Динаміка рівнів за показником П3 </a:t>
            </a:r>
          </a:p>
          <a:p>
            <a:pPr algn="ctr"/>
            <a:r>
              <a:rPr lang="uk-UA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когнітивно</a:t>
            </a:r>
            <a:r>
              <a:rPr lang="uk-UA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-пізнавального критерію</a:t>
            </a:r>
            <a:endParaRPr lang="ru-RU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00DD4F67-3F9C-46B3-84EF-48AABCE4C3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6744" y="3112625"/>
            <a:ext cx="2039488" cy="1417271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3EDF7076-1CE3-4DB9-A6C9-600C4EF32E50}"/>
              </a:ext>
            </a:extLst>
          </p:cNvPr>
          <p:cNvSpPr/>
          <p:nvPr/>
        </p:nvSpPr>
        <p:spPr>
          <a:xfrm>
            <a:off x="3273176" y="4604914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200" b="1">
                <a:latin typeface="Times New Roman" panose="02020603050405020304" pitchFamily="18" charset="0"/>
                <a:ea typeface="Calibri" panose="020F0502020204030204" pitchFamily="34" charset="0"/>
              </a:rPr>
              <a:t>Динаміка рівнів за показником П5</a:t>
            </a:r>
          </a:p>
          <a:p>
            <a:pPr algn="ctr"/>
            <a:r>
              <a:rPr lang="uk-UA" sz="1200" b="1">
                <a:latin typeface="Times New Roman" panose="02020603050405020304" pitchFamily="18" charset="0"/>
                <a:ea typeface="Calibri" panose="020F0502020204030204" pitchFamily="34" charset="0"/>
              </a:rPr>
              <a:t>професійно-особистісного критерію</a:t>
            </a:r>
            <a:endParaRPr lang="ru-RU" sz="12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A750D3B-39E2-443B-995F-FCEB9837A5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8990" y="3116783"/>
            <a:ext cx="2350307" cy="1546426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751C4D1D-AD06-40FF-A97A-49A307102281}"/>
              </a:ext>
            </a:extLst>
          </p:cNvPr>
          <p:cNvSpPr/>
          <p:nvPr/>
        </p:nvSpPr>
        <p:spPr>
          <a:xfrm>
            <a:off x="-441512" y="461067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Динаміка рівнів за показником П4 </a:t>
            </a:r>
          </a:p>
          <a:p>
            <a:pPr algn="ctr"/>
            <a:r>
              <a:rPr lang="uk-UA" sz="12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когнітивно</a:t>
            </a:r>
            <a:r>
              <a:rPr lang="uk-UA" sz="1200" b="1" dirty="0">
                <a:latin typeface="Times New Roman" panose="02020603050405020304" pitchFamily="18" charset="0"/>
                <a:ea typeface="Calibri" panose="020F0502020204030204" pitchFamily="34" charset="0"/>
              </a:rPr>
              <a:t>-пізнавального критерію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632050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863" y="-79629"/>
            <a:ext cx="8150273" cy="1017270"/>
          </a:xfrm>
        </p:spPr>
        <p:txBody>
          <a:bodyPr>
            <a:normAutofit/>
          </a:bodyPr>
          <a:lstStyle/>
          <a:p>
            <a:pPr algn="ctr"/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Динаміка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рівнів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готовності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майбутніх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початкової школи -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бакалаврів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до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професійної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 (%)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21ADB9F0-73F4-4AFD-A400-293F8A2F72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8041825"/>
              </p:ext>
            </p:extLst>
          </p:nvPr>
        </p:nvGraphicFramePr>
        <p:xfrm>
          <a:off x="847930" y="788785"/>
          <a:ext cx="7448137" cy="420585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4528">
                  <a:extLst>
                    <a:ext uri="{9D8B030D-6E8A-4147-A177-3AD203B41FA5}">
                      <a16:colId xmlns="" xmlns:a16="http://schemas.microsoft.com/office/drawing/2014/main" val="4078118770"/>
                    </a:ext>
                  </a:extLst>
                </a:gridCol>
                <a:gridCol w="1963329">
                  <a:extLst>
                    <a:ext uri="{9D8B030D-6E8A-4147-A177-3AD203B41FA5}">
                      <a16:colId xmlns="" xmlns:a16="http://schemas.microsoft.com/office/drawing/2014/main" val="2447244220"/>
                    </a:ext>
                  </a:extLst>
                </a:gridCol>
                <a:gridCol w="1380885">
                  <a:extLst>
                    <a:ext uri="{9D8B030D-6E8A-4147-A177-3AD203B41FA5}">
                      <a16:colId xmlns="" xmlns:a16="http://schemas.microsoft.com/office/drawing/2014/main" val="1445104996"/>
                    </a:ext>
                  </a:extLst>
                </a:gridCol>
                <a:gridCol w="1379395">
                  <a:extLst>
                    <a:ext uri="{9D8B030D-6E8A-4147-A177-3AD203B41FA5}">
                      <a16:colId xmlns="" xmlns:a16="http://schemas.microsoft.com/office/drawing/2014/main" val="1602197830"/>
                    </a:ext>
                  </a:extLst>
                </a:gridCol>
              </a:tblGrid>
              <a:tr h="2040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Рівні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КГ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415862718"/>
                  </a:ext>
                </a:extLst>
              </a:tr>
              <a:tr h="20403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Мотиваційно-цільовий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89394724"/>
                  </a:ext>
                </a:extLst>
              </a:tr>
              <a:tr h="204035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Мотивація до вибору професії 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-9,5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-22,7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1656079150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891629218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4,8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1189489104"/>
                  </a:ext>
                </a:extLst>
              </a:tr>
              <a:tr h="204035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Ціннісні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установки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-9,6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-26,7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2760550316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374699094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21,3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463182224"/>
                  </a:ext>
                </a:extLst>
              </a:tr>
              <a:tr h="20403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Когнітивно-пізнавальний критерій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90163690"/>
                  </a:ext>
                </a:extLst>
              </a:tr>
              <a:tr h="204035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Фахово-методичні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знання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-14,3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-30,6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347903280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1312018748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4,8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3743299040"/>
                  </a:ext>
                </a:extLst>
              </a:tr>
              <a:tr h="204035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Сформованість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професійних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умінь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-13,1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-36,0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2215062643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7,2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13,4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732911143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5,9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22,6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68036655"/>
                  </a:ext>
                </a:extLst>
              </a:tr>
              <a:tr h="204035"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Професійно-особистісний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критерій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6351807"/>
                  </a:ext>
                </a:extLst>
              </a:tr>
              <a:tr h="204035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Готовність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 </a:t>
                      </a: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саморозвитку</a:t>
                      </a:r>
                      <a:r>
                        <a:rPr lang="ru-RU" sz="1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низький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-8,3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-20,0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1501799610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endParaRPr lang="ru-RU" sz="9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4,8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9,3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2981718112"/>
                  </a:ext>
                </a:extLst>
              </a:tr>
              <a:tr h="2040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високий</a:t>
                      </a:r>
                      <a:endParaRPr lang="ru-RU" sz="9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3,5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10,7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738" marR="51738" marT="0" marB="0" anchor="ctr"/>
                </a:tc>
                <a:extLst>
                  <a:ext uri="{0D108BD9-81ED-4DB2-BD59-A6C34878D82A}">
                    <a16:rowId xmlns="" xmlns:a16="http://schemas.microsoft.com/office/drawing/2014/main" val="2301842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1221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712" y="262719"/>
            <a:ext cx="7406640" cy="101727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новизна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324" y="1382348"/>
            <a:ext cx="8452021" cy="3335399"/>
          </a:xfrm>
        </p:spPr>
        <p:txBody>
          <a:bodyPr>
            <a:noAutofit/>
          </a:bodyPr>
          <a:lstStyle/>
          <a:p>
            <a:pPr lvl="0" algn="just">
              <a:lnSpc>
                <a:spcPct val="100000"/>
              </a:lnSpc>
            </a:pP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− </a:t>
            </a:r>
            <a:r>
              <a:rPr lang="uk-UA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вперше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обґрунтовано і розроблено модель професійної підготовки майбутніх учителів початкової школи у процесі педагогічної практики, яка ґрунтується на положеннях методологічних підходів (системного, особистісно орієнтованого, компетентнісного, аксіологічного, </a:t>
            </a:r>
            <a:r>
              <a:rPr lang="uk-UA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праксеологічного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акмеологічного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принципів (</a:t>
            </a:r>
            <a:r>
              <a:rPr lang="uk-UA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загальнодидактичних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специфічних, передбачає дотримання педагогічних умов, оновлення змісту модулів (розділів) навчальних дисциплін, форм та методів організації освітнього процесу;</a:t>
            </a:r>
          </a:p>
          <a:p>
            <a:pPr lvl="0" algn="just">
              <a:lnSpc>
                <a:spcPct val="100000"/>
              </a:lnSpc>
            </a:pP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схарактеризовано </a:t>
            </a:r>
            <a:r>
              <a:rPr lang="uk-UA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діагностувальний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апарат для визначення рівнів готовності майбутніх учителів початкової школи до професійної діяльності у процесі педагогічної практики;</a:t>
            </a:r>
          </a:p>
        </p:txBody>
      </p:sp>
    </p:spTree>
    <p:extLst>
      <p:ext uri="{BB962C8B-B14F-4D97-AF65-F5344CB8AC3E}">
        <p14:creationId xmlns:p14="http://schemas.microsoft.com/office/powerpoint/2010/main" val="2229849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7014" y="160361"/>
            <a:ext cx="7406640" cy="1017270"/>
          </a:xfrm>
        </p:spPr>
        <p:txBody>
          <a:bodyPr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Наукова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новизна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одержаних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тому,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4324" y="1320932"/>
            <a:ext cx="8452021" cy="3335399"/>
          </a:xfrm>
        </p:spPr>
        <p:txBody>
          <a:bodyPr>
            <a:noAutofit/>
          </a:bodyPr>
          <a:lstStyle/>
          <a:p>
            <a:pPr lvl="0" algn="just"/>
            <a:r>
              <a:rPr lang="uk-UA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уточнено 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 понять «професійна підготовка майбутніх учителів початкової школи у процесі педагогічної практики», «готовність майбутніх учителів початкової школи до професійної діяльності», «педагогічна практика майбутніх учителів початкової школи»; уточнено компоненти готовності майбутніх учителів початкової школи до професійної діяльності у процесі педагогічної практики (мотиваційно-аксіологічний, </a:t>
            </a:r>
            <a:r>
              <a:rPr lang="uk-UA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когнітивно-праксеологічний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uk-UA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професійно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-поведінковий), їх критерії, показники, рівні сформованості;</a:t>
            </a:r>
          </a:p>
          <a:p>
            <a:pPr lvl="0" algn="just"/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uk-UA" sz="18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 розвитку </a:t>
            </a:r>
            <a:r>
              <a:rPr lang="uk-UA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набули зміст, форми, методи організації освітнього процесу, спрямованого на формування готовності майбутніх учителів початкової школи до професійної діяльності. </a:t>
            </a:r>
          </a:p>
        </p:txBody>
      </p:sp>
    </p:spTree>
    <p:extLst>
      <p:ext uri="{BB962C8B-B14F-4D97-AF65-F5344CB8AC3E}">
        <p14:creationId xmlns:p14="http://schemas.microsoft.com/office/powerpoint/2010/main" val="1012248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0"/>
            <a:ext cx="5486400" cy="1814400"/>
          </a:xfrm>
        </p:spPr>
        <p:txBody>
          <a:bodyPr/>
          <a:lstStyle/>
          <a:p>
            <a:r>
              <a:rPr lang="uk-UA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Практичне значення дослідження:</a:t>
            </a:r>
            <a:endParaRPr lang="ru-RU" sz="165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617" y="1474471"/>
            <a:ext cx="7873906" cy="3114248"/>
          </a:xfrm>
        </p:spPr>
        <p:txBody>
          <a:bodyPr>
            <a:normAutofit fontScale="70000" lnSpcReduction="20000"/>
          </a:bodyPr>
          <a:lstStyle/>
          <a:p>
            <a:pPr marL="377190" indent="-342900" algn="just">
              <a:buFontTx/>
              <a:buChar char="-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розроблено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впроваджено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процес ЗВО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навчально-методичне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забезпечення для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студентів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013 Початкова освіта ОКР «Бакалавр», що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модулі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розділи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робочих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навчальних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культури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техніки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мовлення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методика виховання»; </a:t>
            </a:r>
          </a:p>
          <a:p>
            <a:pPr marL="377190" indent="-342900" algn="just">
              <a:buFontTx/>
              <a:buChar char="-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електронний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посібник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«Урок у початковій школі: методична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майстерня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377190" indent="-342900" algn="just">
              <a:buFontTx/>
              <a:buChar char="-"/>
            </a:pP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гуртка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«Методична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майстерня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»: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початковій школі», 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Інноваційні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методи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авторський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блог «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 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українській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школі» (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katerynadikhnych.blogspot.com).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271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913" y="362786"/>
            <a:ext cx="7404653" cy="1020266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1800" dirty="0">
                <a:solidFill>
                  <a:prstClr val="black"/>
                </a:solidFill>
                <a:latin typeface="Times New Roman"/>
                <a:ea typeface="Times New Roman"/>
                <a:cs typeface="+mn-cs"/>
              </a:rPr>
              <a:t>Апробація положень та результатів дисертаційного дослідження: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57251" y="1383052"/>
            <a:ext cx="7404653" cy="3391172"/>
          </a:xfrm>
        </p:spPr>
        <p:txBody>
          <a:bodyPr>
            <a:normAutofit/>
          </a:bodyPr>
          <a:lstStyle/>
          <a:p>
            <a:pPr marL="34290" indent="0" algn="just">
              <a:buNone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23 публікації (20 – одноосібні), серед яких:</a:t>
            </a:r>
          </a:p>
          <a:p>
            <a:pPr marL="34290" indent="0" algn="just">
              <a:buNone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- 1 розділ у колективній монографії;</a:t>
            </a:r>
          </a:p>
          <a:p>
            <a:pPr marL="377190" indent="-342900" algn="just"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статей у наукових фахових виданнях України;</a:t>
            </a:r>
          </a:p>
          <a:p>
            <a:pPr marL="377190" indent="-342900" algn="just"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публікації в наукових зарубіжних виданнях;</a:t>
            </a:r>
          </a:p>
          <a:p>
            <a:pPr marL="377190" indent="-342900" algn="just"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 праць апробаційного характеру;</a:t>
            </a:r>
          </a:p>
          <a:p>
            <a:pPr marL="377190" indent="-342900" algn="just">
              <a:buFontTx/>
              <a:buChar char="-"/>
            </a:pPr>
            <a:r>
              <a:rPr lang="uk-UA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методичні рекомендації.</a:t>
            </a:r>
          </a:p>
          <a:p>
            <a:pPr marL="377190" indent="-342900" algn="just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публікації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написані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співавторстві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внесок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здобувачки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визначений</a:t>
            </a:r>
            <a:endParaRPr lang="uk-UA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7637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670" y="1938704"/>
            <a:ext cx="7404653" cy="3028950"/>
          </a:xfrm>
        </p:spPr>
        <p:txBody>
          <a:bodyPr/>
          <a:lstStyle/>
          <a:p>
            <a:pPr marL="0" indent="337661" algn="ctr">
              <a:spcBef>
                <a:spcPts val="0"/>
              </a:spcBef>
              <a:buClrTx/>
              <a:buSzTx/>
              <a:buNone/>
            </a:pPr>
            <a:r>
              <a:rPr lang="uk-UA" sz="3600" b="1" i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ДЯКУЄМО ЗА УВАГУ!</a:t>
            </a:r>
          </a:p>
          <a:p>
            <a:pPr marL="0" indent="337661" algn="ctr">
              <a:spcBef>
                <a:spcPts val="0"/>
              </a:spcBef>
              <a:buClrTx/>
              <a:buSzTx/>
              <a:buNone/>
            </a:pPr>
            <a:r>
              <a:rPr lang="uk-UA" sz="3600" b="1" i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Готова відповісти </a:t>
            </a:r>
            <a:r>
              <a:rPr lang="uk-UA" sz="3600" b="1" i="1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на запитання</a:t>
            </a:r>
            <a:endParaRPr lang="ru-RU" sz="3600" dirty="0">
              <a:solidFill>
                <a:prstClr val="black"/>
              </a:solidFill>
              <a:latin typeface="Calibri"/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5610902"/>
      </p:ext>
    </p:extLst>
  </p:cSld>
  <p:clrMapOvr>
    <a:masterClrMapping/>
  </p:clrMapOvr>
</p:sld>
</file>

<file path=ppt/theme/theme1.xml><?xml version="1.0" encoding="utf-8"?>
<a:theme xmlns:a="http://schemas.openxmlformats.org/drawingml/2006/main" name="Macmorris template">
  <a:themeElements>
    <a:clrScheme name="Custom 347">
      <a:dk1>
        <a:srgbClr val="00001A"/>
      </a:dk1>
      <a:lt1>
        <a:srgbClr val="FFFFFF"/>
      </a:lt1>
      <a:dk2>
        <a:srgbClr val="60707A"/>
      </a:dk2>
      <a:lt2>
        <a:srgbClr val="E8EDF1"/>
      </a:lt2>
      <a:accent1>
        <a:srgbClr val="A6D683"/>
      </a:accent1>
      <a:accent2>
        <a:srgbClr val="2CA388"/>
      </a:accent2>
      <a:accent3>
        <a:srgbClr val="106B6B"/>
      </a:accent3>
      <a:accent4>
        <a:srgbClr val="CFDCE6"/>
      </a:accent4>
      <a:accent5>
        <a:srgbClr val="9EB3C2"/>
      </a:accent5>
      <a:accent6>
        <a:srgbClr val="577C97"/>
      </a:accent6>
      <a:hlink>
        <a:srgbClr val="00001A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856</TotalTime>
  <Words>1718</Words>
  <Application>Microsoft Office PowerPoint</Application>
  <PresentationFormat>Экран (16:9)</PresentationFormat>
  <Paragraphs>234</Paragraphs>
  <Slides>30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0" baseType="lpstr">
      <vt:lpstr>Arial</vt:lpstr>
      <vt:lpstr>Roboto Condensed</vt:lpstr>
      <vt:lpstr>Calibri</vt:lpstr>
      <vt:lpstr>Roboto Slab</vt:lpstr>
      <vt:lpstr>Chivo</vt:lpstr>
      <vt:lpstr>Corbel</vt:lpstr>
      <vt:lpstr>Times New Roman</vt:lpstr>
      <vt:lpstr>Arvo</vt:lpstr>
      <vt:lpstr>Cambria</vt:lpstr>
      <vt:lpstr>Macmorris template</vt:lpstr>
      <vt:lpstr>Діхнич Катерина Віталіївна   Професійна підготовка  майбутніх учителів початкової школи  у процесі педагогічної практики </vt:lpstr>
      <vt:lpstr>Актуальність та доцільність дослідження підтверджується потребою в розв'язанні таких суперечностей:</vt:lpstr>
      <vt:lpstr>Науковий апарат:</vt:lpstr>
      <vt:lpstr>Завдання 1</vt:lpstr>
      <vt:lpstr>Презентация PowerPoint</vt:lpstr>
      <vt:lpstr>Презентация PowerPoint</vt:lpstr>
      <vt:lpstr>Завдання 2</vt:lpstr>
      <vt:lpstr>Презентация PowerPoint</vt:lpstr>
      <vt:lpstr>3авдання 3</vt:lpstr>
      <vt:lpstr>Критерії, показники та рівні  сформованості  готовності  майбутніх учителів початкової школи  до професійної діяльності</vt:lpstr>
      <vt:lpstr>Завдання 4</vt:lpstr>
      <vt:lpstr>Модель професійної підготовки майбутніх учителів початкової школи у процесі педагогічної практики</vt:lpstr>
      <vt:lpstr>Презентация PowerPoint</vt:lpstr>
      <vt:lpstr>Презентация PowerPoint</vt:lpstr>
      <vt:lpstr>Презентация PowerPoint</vt:lpstr>
      <vt:lpstr>Педагогічні умови, що сприяють ефективності реалізації моделі: </vt:lpstr>
      <vt:lpstr>Навчально-методичне забезпечення моделі професійної підготовки майбутніх учителів початкової школи у процесі педагогічної практики </vt:lpstr>
      <vt:lpstr>Презентация PowerPoint</vt:lpstr>
      <vt:lpstr>Презентация PowerPoint</vt:lpstr>
      <vt:lpstr>Презентация PowerPoint</vt:lpstr>
      <vt:lpstr>Завдання 5</vt:lpstr>
      <vt:lpstr>Вибір методик для оцінки показників рівнів готовності майбутніх учителів початкової школи до професійної діяльності</vt:lpstr>
      <vt:lpstr> База педагогічного експерименту  (2019–2020 рр.) </vt:lpstr>
      <vt:lpstr>Динаміка рівнів готовності майбутніх учителів початкової школи до професійної діяльності за показниками</vt:lpstr>
      <vt:lpstr>Динаміка рівнів готовності майбутніх учителів початкової школи - бакалаврів  до професійної діяльності (%)</vt:lpstr>
      <vt:lpstr>Наукова новизна одержаних результатів полягає в тому, що: </vt:lpstr>
      <vt:lpstr>Наукова новизна одержаних результатів полягає в тому, що: </vt:lpstr>
      <vt:lpstr>Практичне значення дослідження:</vt:lpstr>
      <vt:lpstr>Апробація положень та результатів дисертаційного дослідження: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Діхнич Катерина Віталіївна   «Професійна підготовка майбутніх учителів початкової школи у процесі педагогічної практики»</dc:title>
  <dc:creator>Андрей Семеног</dc:creator>
  <cp:lastModifiedBy>User</cp:lastModifiedBy>
  <cp:revision>52</cp:revision>
  <dcterms:modified xsi:type="dcterms:W3CDTF">2021-07-06T20:53:50Z</dcterms:modified>
</cp:coreProperties>
</file>